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423" r:id="rId2"/>
    <p:sldId id="424" r:id="rId3"/>
    <p:sldId id="421" r:id="rId4"/>
    <p:sldId id="422" r:id="rId5"/>
    <p:sldId id="425" r:id="rId6"/>
    <p:sldId id="42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8636-0D17-4B74-AFA9-1FCE3670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 zombie apocalypse, what stuff would you store?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DDBA40-5E42-4E03-94FA-45F23B268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58767"/>
            <a:ext cx="8915400" cy="3778250"/>
          </a:xfrm>
        </p:spPr>
        <p:txBody>
          <a:bodyPr/>
          <a:lstStyle/>
          <a:p>
            <a:r>
              <a:rPr lang="en-US" dirty="0"/>
              <a:t>G**s</a:t>
            </a:r>
          </a:p>
          <a:p>
            <a:r>
              <a:rPr lang="en-US" dirty="0"/>
              <a:t>K****s</a:t>
            </a:r>
          </a:p>
          <a:p>
            <a:r>
              <a:rPr lang="en-US" dirty="0"/>
              <a:t>B*****s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8636-0D17-4B74-AFA9-1FCE3670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 zombie apocalypse, what stuff would you store?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EB5FB-1BA1-4A09-989F-D1DBF5119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8732" y="2179320"/>
            <a:ext cx="8915400" cy="3777622"/>
          </a:xfrm>
        </p:spPr>
        <p:txBody>
          <a:bodyPr/>
          <a:lstStyle/>
          <a:p>
            <a:r>
              <a:rPr lang="en-US" dirty="0"/>
              <a:t>G**s</a:t>
            </a:r>
          </a:p>
          <a:p>
            <a:r>
              <a:rPr lang="en-US" dirty="0"/>
              <a:t>K****s</a:t>
            </a:r>
          </a:p>
          <a:p>
            <a:r>
              <a:rPr lang="en-US" dirty="0"/>
              <a:t>B*****s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Water</a:t>
            </a:r>
          </a:p>
          <a:p>
            <a:r>
              <a:rPr lang="en-US" dirty="0"/>
              <a:t>Pasta</a:t>
            </a:r>
          </a:p>
          <a:p>
            <a:r>
              <a:rPr lang="en-US" dirty="0"/>
              <a:t>Toilet paper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FE5024F-1037-41F0-94A7-2D9F6EC8BC39}"/>
              </a:ext>
            </a:extLst>
          </p:cNvPr>
          <p:cNvSpPr txBox="1">
            <a:spLocks/>
          </p:cNvSpPr>
          <p:nvPr/>
        </p:nvSpPr>
        <p:spPr>
          <a:xfrm>
            <a:off x="2589212" y="2590800"/>
            <a:ext cx="8915400" cy="3472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14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F81DD-6090-4496-B51E-6041638A1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2EFCC-83F8-4C87-B54B-78958F234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urvival Super Foods | Survival food, Superfoods, Survival">
            <a:extLst>
              <a:ext uri="{FF2B5EF4-FFF2-40B4-BE49-F238E27FC236}">
                <a16:creationId xmlns:a16="http://schemas.microsoft.com/office/drawing/2014/main" id="{DD7C9A43-B316-4116-8351-0B339592A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2" y="866775"/>
            <a:ext cx="6810375" cy="512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51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5F7D3-956B-4A7B-ABAB-8BE2CDE09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AB487-951F-471D-BDF4-24D79A2BB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Aldabella 4 Roll Toilet Paper Storage">
            <a:extLst>
              <a:ext uri="{FF2B5EF4-FFF2-40B4-BE49-F238E27FC236}">
                <a16:creationId xmlns:a16="http://schemas.microsoft.com/office/drawing/2014/main" id="{56B23569-A25B-4939-A6BE-B88080FF7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912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773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C961-465C-476C-A2FC-A02CAE5E5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difference?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A99C-4F09-495E-9E73-ACC6211F3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eat old pasta first (exp date)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grab the top one first (we are lazy)</a:t>
            </a:r>
          </a:p>
        </p:txBody>
      </p:sp>
    </p:spTree>
    <p:extLst>
      <p:ext uri="{BB962C8B-B14F-4D97-AF65-F5344CB8AC3E}">
        <p14:creationId xmlns:p14="http://schemas.microsoft.com/office/powerpoint/2010/main" val="362035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C961-465C-476C-A2FC-A02CAE5E5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difference?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A99C-4F09-495E-9E73-ACC6211F3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eat old pasta first (exp date)</a:t>
            </a:r>
          </a:p>
          <a:p>
            <a:pPr lvl="1"/>
            <a:r>
              <a:rPr lang="en-US" dirty="0"/>
              <a:t>First In First Out (FIFO)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grab the top one first (we are lazy)</a:t>
            </a:r>
          </a:p>
          <a:p>
            <a:pPr lvl="1"/>
            <a:r>
              <a:rPr lang="en-US" dirty="0"/>
              <a:t>Last In First Out (LIFO)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7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593</TotalTime>
  <Words>110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In a zombie apocalypse, what stuff would you store?</vt:lpstr>
      <vt:lpstr>In a zombie apocalypse, what stuff would you store?</vt:lpstr>
      <vt:lpstr>PowerPoint Presentation</vt:lpstr>
      <vt:lpstr>PowerPoint Presentation</vt:lpstr>
      <vt:lpstr>What is the difference? </vt:lpstr>
      <vt:lpstr>What is the difference? 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107</cp:revision>
  <dcterms:created xsi:type="dcterms:W3CDTF">2016-08-31T19:16:09Z</dcterms:created>
  <dcterms:modified xsi:type="dcterms:W3CDTF">2022-05-16T07:07:00Z</dcterms:modified>
</cp:coreProperties>
</file>