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420" r:id="rId2"/>
    <p:sldId id="418" r:id="rId3"/>
    <p:sldId id="41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8F45-8872-49E9-8A5C-3FF09932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ABF9F-217E-4CB2-B51D-51248178F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Markov studied Markov processes in the early 20th century, publishing his first paper on the topic in 1906.</a:t>
            </a:r>
          </a:p>
          <a:p>
            <a:r>
              <a:rPr lang="en-US" dirty="0"/>
              <a:t>Markov processes in continuous time were discovered long before Andrey Markov's work in the early 20th </a:t>
            </a:r>
            <a:r>
              <a:rPr lang="en-US" dirty="0" err="1"/>
              <a:t>centuryin</a:t>
            </a:r>
            <a:r>
              <a:rPr lang="en-US" dirty="0"/>
              <a:t> the form of the Poisson process.</a:t>
            </a:r>
          </a:p>
          <a:p>
            <a:r>
              <a:rPr lang="en-US" dirty="0"/>
              <a:t>Markov was interested in studying an extension of independent random sequences, motivated by a disagreement with Pavel Nekrasov who claimed independence was necessary for the weak law of large numbers to hold.</a:t>
            </a:r>
          </a:p>
        </p:txBody>
      </p:sp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4425902B-73EC-4E48-930D-1925C6A59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8233" y="103823"/>
            <a:ext cx="1561367" cy="202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5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D8A36-4D1E-4D1D-8ED0-69128A01F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05DA7-CE94-4ACE-A1AA-C4351F5E2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Markov process is a stochastic process that satisfies the Markov property (sometimes characterized as "</a:t>
            </a:r>
            <a:r>
              <a:rPr lang="en-US" dirty="0" err="1"/>
              <a:t>memorylessness</a:t>
            </a:r>
            <a:r>
              <a:rPr lang="en-US" dirty="0"/>
              <a:t>"). </a:t>
            </a:r>
          </a:p>
          <a:p>
            <a:r>
              <a:rPr lang="en-US" dirty="0"/>
              <a:t>In simpler terms, a Markov process is a process for which one can make predictions for its future based solely on its present state just as well as one could knowing the process's full </a:t>
            </a:r>
            <a:r>
              <a:rPr lang="en-US" dirty="0" err="1"/>
              <a:t>history.In</a:t>
            </a:r>
            <a:r>
              <a:rPr lang="en-US" dirty="0"/>
              <a:t> other words, conditional on the present state of the system, its future and past states are independent.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7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750B-2D83-4F91-8804-5F3F3CFD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Chains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1E55-BA07-4DD2-814A-2CA37625D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150977" cy="3777622"/>
          </a:xfrm>
        </p:spPr>
        <p:txBody>
          <a:bodyPr/>
          <a:lstStyle/>
          <a:p>
            <a:r>
              <a:rPr lang="en-US" dirty="0"/>
              <a:t>A Markov chain is a stochastic model describing a sequence of possible events in which the probability of each event depends only on the state attained in the previous event.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DD4F4B-6E88-43FC-B84B-3BE67A14D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090" y="3080378"/>
            <a:ext cx="6322910" cy="377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985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189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Wisp</vt:lpstr>
      <vt:lpstr>History</vt:lpstr>
      <vt:lpstr>PowerPoint Presentation</vt:lpstr>
      <vt:lpstr>Markov Chains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106</cp:revision>
  <dcterms:created xsi:type="dcterms:W3CDTF">2016-08-31T19:16:09Z</dcterms:created>
  <dcterms:modified xsi:type="dcterms:W3CDTF">2020-01-28T20:43:11Z</dcterms:modified>
</cp:coreProperties>
</file>