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29" r:id="rId2"/>
    <p:sldId id="330" r:id="rId3"/>
    <p:sldId id="331" r:id="rId4"/>
    <p:sldId id="33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E08CC5-2DAC-46EC-994E-397654ED88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58E163-4D32-46B1-88FF-BFD4FF0C6AE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D09B1050-A422-411D-B0EE-79BEEF892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405D749B-2239-4DBC-A5EC-961AEF58F4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05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C2C8E9-C7BF-4BB5-9466-330EB9961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02471E-5CA8-4474-B41A-BF76F93B22F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56002" name="Rectangle 2">
            <a:extLst>
              <a:ext uri="{FF2B5EF4-FFF2-40B4-BE49-F238E27FC236}">
                <a16:creationId xmlns:a16="http://schemas.microsoft.com/office/drawing/2014/main" id="{F6B0829D-2B1B-468F-A1B0-CE267100E5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315CAB4D-6EBD-4DBF-87BA-489B07CAC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442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814744-07E2-4DEF-87B1-0E37927D3D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24CCB-681E-4D5D-B83E-5AE71AC5846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8F297D45-5B18-4F83-9CD2-4DCAC0FB97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DB453D19-46AC-42AA-8453-D5FA5291B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552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1BD120-F4FF-496E-B67C-9D5C4A8CC1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03630-128D-464D-A7AE-582A1823750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A35C2546-3F79-4840-9C7F-A60F44BC5A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5BFBCDA5-3FE1-4DF0-9F80-7E48C36A9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68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B765A142-9252-4DE4-8E5A-C72F3DD82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parse of a sequence</a:t>
            </a:r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EA4A2888-7136-448C-9B41-F4CE3DCFC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99695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Given a sequence x = x</a:t>
            </a:r>
            <a:r>
              <a:rPr lang="en-US" altLang="en-US" sz="2400" baseline="-25000">
                <a:sym typeface="Symbol" panose="05050102010706020507" pitchFamily="18" charset="2"/>
              </a:rPr>
              <a:t>1</a:t>
            </a:r>
            <a:r>
              <a:rPr lang="en-US" altLang="en-US" sz="2400">
                <a:sym typeface="Symbol" panose="05050102010706020507" pitchFamily="18" charset="2"/>
              </a:rPr>
              <a:t>……x</a:t>
            </a:r>
            <a:r>
              <a:rPr lang="en-US" altLang="en-US" sz="2400" baseline="-25000">
                <a:sym typeface="Symbol" panose="05050102010706020507" pitchFamily="18" charset="2"/>
              </a:rPr>
              <a:t>N</a:t>
            </a:r>
            <a:r>
              <a:rPr lang="en-US" altLang="en-US" sz="2400">
                <a:sym typeface="Symbol" panose="05050102010706020507" pitchFamily="18" charset="2"/>
              </a:rPr>
              <a:t>, and a HMM with k states,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A </a:t>
            </a:r>
            <a:r>
              <a:rPr lang="en-US" altLang="en-US" sz="2400" u="sng">
                <a:sym typeface="Symbol" panose="05050102010706020507" pitchFamily="18" charset="2"/>
              </a:rPr>
              <a:t>parse</a:t>
            </a:r>
            <a:r>
              <a:rPr lang="en-US" altLang="en-US" sz="2400">
                <a:sym typeface="Symbol" panose="05050102010706020507" pitchFamily="18" charset="2"/>
              </a:rPr>
              <a:t> of x is a sequence of states  = </a:t>
            </a:r>
            <a:r>
              <a:rPr lang="en-US" altLang="en-US" sz="2400" baseline="-25000">
                <a:sym typeface="Symbol" panose="05050102010706020507" pitchFamily="18" charset="2"/>
              </a:rPr>
              <a:t>1</a:t>
            </a:r>
            <a:r>
              <a:rPr lang="en-US" altLang="en-US" sz="2400">
                <a:sym typeface="Symbol" panose="05050102010706020507" pitchFamily="18" charset="2"/>
              </a:rPr>
              <a:t>, ……, </a:t>
            </a:r>
            <a:r>
              <a:rPr lang="en-US" altLang="en-US" sz="2400" baseline="-25000">
                <a:sym typeface="Symbol" panose="05050102010706020507" pitchFamily="18" charset="2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  <p:grpSp>
        <p:nvGrpSpPr>
          <p:cNvPr id="252932" name="Group 4">
            <a:extLst>
              <a:ext uri="{FF2B5EF4-FFF2-40B4-BE49-F238E27FC236}">
                <a16:creationId xmlns:a16="http://schemas.microsoft.com/office/drawing/2014/main" id="{B50C1855-05F4-445B-BC86-861D0B39F459}"/>
              </a:ext>
            </a:extLst>
          </p:cNvPr>
          <p:cNvGrpSpPr>
            <a:grpSpLocks/>
          </p:cNvGrpSpPr>
          <p:nvPr/>
        </p:nvGrpSpPr>
        <p:grpSpPr bwMode="auto">
          <a:xfrm>
            <a:off x="3048001" y="2819401"/>
            <a:ext cx="530225" cy="2587625"/>
            <a:chOff x="960" y="1680"/>
            <a:chExt cx="334" cy="1630"/>
          </a:xfrm>
        </p:grpSpPr>
        <p:sp>
          <p:nvSpPr>
            <p:cNvPr id="252933" name="Oval 5">
              <a:extLst>
                <a:ext uri="{FF2B5EF4-FFF2-40B4-BE49-F238E27FC236}">
                  <a16:creationId xmlns:a16="http://schemas.microsoft.com/office/drawing/2014/main" id="{C09C8CD4-A813-49E7-BE6C-C8F996881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52934" name="Oval 6">
              <a:extLst>
                <a:ext uri="{FF2B5EF4-FFF2-40B4-BE49-F238E27FC236}">
                  <a16:creationId xmlns:a16="http://schemas.microsoft.com/office/drawing/2014/main" id="{F79613AA-D6E5-4ABF-A4B1-196739316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52935" name="Oval 7">
              <a:extLst>
                <a:ext uri="{FF2B5EF4-FFF2-40B4-BE49-F238E27FC236}">
                  <a16:creationId xmlns:a16="http://schemas.microsoft.com/office/drawing/2014/main" id="{13510B55-110A-4F6D-B2FC-171C111E3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252936" name="Text Box 8">
              <a:extLst>
                <a:ext uri="{FF2B5EF4-FFF2-40B4-BE49-F238E27FC236}">
                  <a16:creationId xmlns:a16="http://schemas.microsoft.com/office/drawing/2014/main" id="{03C29238-CD68-445E-8025-5C91CB5CEA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592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grpSp>
        <p:nvGrpSpPr>
          <p:cNvPr id="252937" name="Group 9">
            <a:extLst>
              <a:ext uri="{FF2B5EF4-FFF2-40B4-BE49-F238E27FC236}">
                <a16:creationId xmlns:a16="http://schemas.microsoft.com/office/drawing/2014/main" id="{AED8BF55-36AC-4F29-8189-C74BCB72F2E1}"/>
              </a:ext>
            </a:extLst>
          </p:cNvPr>
          <p:cNvGrpSpPr>
            <a:grpSpLocks/>
          </p:cNvGrpSpPr>
          <p:nvPr/>
        </p:nvGrpSpPr>
        <p:grpSpPr bwMode="auto">
          <a:xfrm>
            <a:off x="4419601" y="2819401"/>
            <a:ext cx="530225" cy="2587625"/>
            <a:chOff x="1824" y="1680"/>
            <a:chExt cx="334" cy="1630"/>
          </a:xfrm>
        </p:grpSpPr>
        <p:sp>
          <p:nvSpPr>
            <p:cNvPr id="252938" name="Oval 10">
              <a:extLst>
                <a:ext uri="{FF2B5EF4-FFF2-40B4-BE49-F238E27FC236}">
                  <a16:creationId xmlns:a16="http://schemas.microsoft.com/office/drawing/2014/main" id="{33593DAA-EBE8-4A41-90BE-8A5ED88E9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52939" name="Oval 11">
              <a:extLst>
                <a:ext uri="{FF2B5EF4-FFF2-40B4-BE49-F238E27FC236}">
                  <a16:creationId xmlns:a16="http://schemas.microsoft.com/office/drawing/2014/main" id="{9BEE5D23-8345-4204-8FBF-753ADBBFB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52940" name="Oval 12">
              <a:extLst>
                <a:ext uri="{FF2B5EF4-FFF2-40B4-BE49-F238E27FC236}">
                  <a16:creationId xmlns:a16="http://schemas.microsoft.com/office/drawing/2014/main" id="{22DF95EA-71BD-4173-B19B-53C075461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252941" name="Text Box 13">
              <a:extLst>
                <a:ext uri="{FF2B5EF4-FFF2-40B4-BE49-F238E27FC236}">
                  <a16:creationId xmlns:a16="http://schemas.microsoft.com/office/drawing/2014/main" id="{E8E6627A-9B1B-4DD2-BD4A-901C32F060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592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grpSp>
        <p:nvGrpSpPr>
          <p:cNvPr id="252942" name="Group 14">
            <a:extLst>
              <a:ext uri="{FF2B5EF4-FFF2-40B4-BE49-F238E27FC236}">
                <a16:creationId xmlns:a16="http://schemas.microsoft.com/office/drawing/2014/main" id="{001B50C4-5831-40CC-B5C1-8A676317EF2C}"/>
              </a:ext>
            </a:extLst>
          </p:cNvPr>
          <p:cNvGrpSpPr>
            <a:grpSpLocks/>
          </p:cNvGrpSpPr>
          <p:nvPr/>
        </p:nvGrpSpPr>
        <p:grpSpPr bwMode="auto">
          <a:xfrm>
            <a:off x="5791201" y="2819401"/>
            <a:ext cx="530225" cy="2587625"/>
            <a:chOff x="2688" y="1680"/>
            <a:chExt cx="334" cy="1630"/>
          </a:xfrm>
        </p:grpSpPr>
        <p:sp>
          <p:nvSpPr>
            <p:cNvPr id="252943" name="Oval 15">
              <a:extLst>
                <a:ext uri="{FF2B5EF4-FFF2-40B4-BE49-F238E27FC236}">
                  <a16:creationId xmlns:a16="http://schemas.microsoft.com/office/drawing/2014/main" id="{9A034536-DAA4-4133-B6C8-18FA98368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52944" name="Oval 16">
              <a:extLst>
                <a:ext uri="{FF2B5EF4-FFF2-40B4-BE49-F238E27FC236}">
                  <a16:creationId xmlns:a16="http://schemas.microsoft.com/office/drawing/2014/main" id="{4318D9C7-2B73-441B-B35A-ED273826A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52945" name="Oval 17">
              <a:extLst>
                <a:ext uri="{FF2B5EF4-FFF2-40B4-BE49-F238E27FC236}">
                  <a16:creationId xmlns:a16="http://schemas.microsoft.com/office/drawing/2014/main" id="{7CFDCF9B-0168-4191-97A1-FD139F543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252946" name="Text Box 18">
              <a:extLst>
                <a:ext uri="{FF2B5EF4-FFF2-40B4-BE49-F238E27FC236}">
                  <a16:creationId xmlns:a16="http://schemas.microsoft.com/office/drawing/2014/main" id="{E2311E29-3FEB-4E62-9668-48BA52667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592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grpSp>
        <p:nvGrpSpPr>
          <p:cNvPr id="252947" name="Group 19">
            <a:extLst>
              <a:ext uri="{FF2B5EF4-FFF2-40B4-BE49-F238E27FC236}">
                <a16:creationId xmlns:a16="http://schemas.microsoft.com/office/drawing/2014/main" id="{FD967A1D-A743-45E8-92F1-138437C14B24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2909888"/>
            <a:ext cx="457200" cy="2424112"/>
            <a:chOff x="3600" y="1737"/>
            <a:chExt cx="288" cy="1527"/>
          </a:xfrm>
        </p:grpSpPr>
        <p:sp>
          <p:nvSpPr>
            <p:cNvPr id="252948" name="Text Box 20">
              <a:extLst>
                <a:ext uri="{FF2B5EF4-FFF2-40B4-BE49-F238E27FC236}">
                  <a16:creationId xmlns:a16="http://schemas.microsoft.com/office/drawing/2014/main" id="{A797C32C-0ABB-490C-8D81-5ACF08184A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8" y="1737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  <p:sp>
          <p:nvSpPr>
            <p:cNvPr id="252949" name="Text Box 21">
              <a:extLst>
                <a:ext uri="{FF2B5EF4-FFF2-40B4-BE49-F238E27FC236}">
                  <a16:creationId xmlns:a16="http://schemas.microsoft.com/office/drawing/2014/main" id="{5248FB5F-76F7-456F-A90E-27C10C3223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8" y="2160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  <p:sp>
          <p:nvSpPr>
            <p:cNvPr id="252950" name="Text Box 22">
              <a:extLst>
                <a:ext uri="{FF2B5EF4-FFF2-40B4-BE49-F238E27FC236}">
                  <a16:creationId xmlns:a16="http://schemas.microsoft.com/office/drawing/2014/main" id="{704DC7CF-85BA-47A9-8B15-096F52855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033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grpSp>
        <p:nvGrpSpPr>
          <p:cNvPr id="252951" name="Group 23">
            <a:extLst>
              <a:ext uri="{FF2B5EF4-FFF2-40B4-BE49-F238E27FC236}">
                <a16:creationId xmlns:a16="http://schemas.microsoft.com/office/drawing/2014/main" id="{4DD00BBD-177E-462E-8A98-06E8D35AB32A}"/>
              </a:ext>
            </a:extLst>
          </p:cNvPr>
          <p:cNvGrpSpPr>
            <a:grpSpLocks/>
          </p:cNvGrpSpPr>
          <p:nvPr/>
        </p:nvGrpSpPr>
        <p:grpSpPr bwMode="auto">
          <a:xfrm>
            <a:off x="8613776" y="2819401"/>
            <a:ext cx="530225" cy="2587625"/>
            <a:chOff x="4466" y="1680"/>
            <a:chExt cx="334" cy="1630"/>
          </a:xfrm>
        </p:grpSpPr>
        <p:sp>
          <p:nvSpPr>
            <p:cNvPr id="252952" name="Oval 24">
              <a:extLst>
                <a:ext uri="{FF2B5EF4-FFF2-40B4-BE49-F238E27FC236}">
                  <a16:creationId xmlns:a16="http://schemas.microsoft.com/office/drawing/2014/main" id="{DA1D4556-10E7-4339-9219-CB9F43221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52953" name="Oval 25">
              <a:extLst>
                <a:ext uri="{FF2B5EF4-FFF2-40B4-BE49-F238E27FC236}">
                  <a16:creationId xmlns:a16="http://schemas.microsoft.com/office/drawing/2014/main" id="{745C4C63-7ACF-4608-B2F3-86DA5533E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52954" name="Oval 26">
              <a:extLst>
                <a:ext uri="{FF2B5EF4-FFF2-40B4-BE49-F238E27FC236}">
                  <a16:creationId xmlns:a16="http://schemas.microsoft.com/office/drawing/2014/main" id="{475CE427-E8A4-409D-9860-96762F0C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252955" name="Text Box 27">
              <a:extLst>
                <a:ext uri="{FF2B5EF4-FFF2-40B4-BE49-F238E27FC236}">
                  <a16:creationId xmlns:a16="http://schemas.microsoft.com/office/drawing/2014/main" id="{0EB78447-09A8-4EBB-A168-F2825ADD19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4" y="2592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sp>
        <p:nvSpPr>
          <p:cNvPr id="252956" name="Line 28">
            <a:extLst>
              <a:ext uri="{FF2B5EF4-FFF2-40B4-BE49-F238E27FC236}">
                <a16:creationId xmlns:a16="http://schemas.microsoft.com/office/drawing/2014/main" id="{D2B1F850-5B60-4970-B876-7216BEDEC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791200"/>
            <a:ext cx="0" cy="3810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57" name="Text Box 29">
            <a:extLst>
              <a:ext uri="{FF2B5EF4-FFF2-40B4-BE49-F238E27FC236}">
                <a16:creationId xmlns:a16="http://schemas.microsoft.com/office/drawing/2014/main" id="{9338367C-B445-4CB3-9E1A-B1A0B2A8E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6172201"/>
            <a:ext cx="4523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Arial Unicode MS" pitchFamily="34" charset="-128"/>
              </a:rPr>
              <a:t>x</a:t>
            </a:r>
            <a:r>
              <a:rPr lang="en-US" altLang="en-US" sz="2400" baseline="-25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  <a:endParaRPr lang="en-US" altLang="en-US" sz="24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52958" name="Line 30">
            <a:extLst>
              <a:ext uri="{FF2B5EF4-FFF2-40B4-BE49-F238E27FC236}">
                <a16:creationId xmlns:a16="http://schemas.microsoft.com/office/drawing/2014/main" id="{E23D0323-E7A8-46E2-95D6-A1DA18278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0263" y="5791200"/>
            <a:ext cx="0" cy="3810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59" name="Text Box 31">
            <a:extLst>
              <a:ext uri="{FF2B5EF4-FFF2-40B4-BE49-F238E27FC236}">
                <a16:creationId xmlns:a16="http://schemas.microsoft.com/office/drawing/2014/main" id="{77B5CA33-E211-45FB-963F-09C8D8767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172201"/>
            <a:ext cx="4523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Arial Unicode MS" pitchFamily="34" charset="-128"/>
              </a:rPr>
              <a:t>x</a:t>
            </a:r>
            <a:r>
              <a:rPr lang="en-US" altLang="en-US" sz="2400" baseline="-25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  <a:endParaRPr lang="en-US" altLang="en-US" sz="24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52960" name="Line 32">
            <a:extLst>
              <a:ext uri="{FF2B5EF4-FFF2-40B4-BE49-F238E27FC236}">
                <a16:creationId xmlns:a16="http://schemas.microsoft.com/office/drawing/2014/main" id="{2509FFF2-2AA2-49E7-9766-3C23AB20C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5791200"/>
            <a:ext cx="0" cy="3810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1" name="Text Box 33">
            <a:extLst>
              <a:ext uri="{FF2B5EF4-FFF2-40B4-BE49-F238E27FC236}">
                <a16:creationId xmlns:a16="http://schemas.microsoft.com/office/drawing/2014/main" id="{78D2A8E2-C426-4F99-9A5B-0A0D20789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172201"/>
            <a:ext cx="4523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Arial Unicode MS" pitchFamily="34" charset="-128"/>
              </a:rPr>
              <a:t>x</a:t>
            </a:r>
            <a:r>
              <a:rPr lang="en-US" altLang="en-US" sz="2400" baseline="-25000">
                <a:solidFill>
                  <a:schemeClr val="accent2"/>
                </a:solidFill>
                <a:latin typeface="Arial Unicode MS" pitchFamily="34" charset="-128"/>
              </a:rPr>
              <a:t>3</a:t>
            </a:r>
            <a:endParaRPr lang="en-US" altLang="en-US" sz="24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52962" name="Line 34">
            <a:extLst>
              <a:ext uri="{FF2B5EF4-FFF2-40B4-BE49-F238E27FC236}">
                <a16:creationId xmlns:a16="http://schemas.microsoft.com/office/drawing/2014/main" id="{ECF98E7B-3A00-41F4-9DC7-788ED9777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1263" y="5791200"/>
            <a:ext cx="0" cy="3810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3" name="Text Box 35">
            <a:extLst>
              <a:ext uri="{FF2B5EF4-FFF2-40B4-BE49-F238E27FC236}">
                <a16:creationId xmlns:a16="http://schemas.microsoft.com/office/drawing/2014/main" id="{A789A5B2-535F-4CC0-8649-1CC31AFF7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6172201"/>
            <a:ext cx="4748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Arial Unicode MS" pitchFamily="34" charset="-128"/>
              </a:rPr>
              <a:t>x</a:t>
            </a:r>
            <a:r>
              <a:rPr lang="en-US" altLang="en-US" sz="2400" baseline="-25000">
                <a:solidFill>
                  <a:schemeClr val="accent2"/>
                </a:solidFill>
                <a:latin typeface="Arial Unicode MS" pitchFamily="34" charset="-128"/>
              </a:rPr>
              <a:t>K</a:t>
            </a:r>
            <a:endParaRPr lang="en-US" altLang="en-US" sz="24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52964" name="Oval 36">
            <a:extLst>
              <a:ext uri="{FF2B5EF4-FFF2-40B4-BE49-F238E27FC236}">
                <a16:creationId xmlns:a16="http://schemas.microsoft.com/office/drawing/2014/main" id="{D6F5E91A-5556-4DA2-9A9D-80E29B6A5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3505201"/>
            <a:ext cx="530225" cy="530225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252965" name="Group 37">
            <a:extLst>
              <a:ext uri="{FF2B5EF4-FFF2-40B4-BE49-F238E27FC236}">
                <a16:creationId xmlns:a16="http://schemas.microsoft.com/office/drawing/2014/main" id="{F5D02519-7378-4F2B-8982-53E782E58E8B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3084514"/>
            <a:ext cx="838200" cy="2097087"/>
            <a:chOff x="1296" y="1847"/>
            <a:chExt cx="528" cy="1321"/>
          </a:xfrm>
        </p:grpSpPr>
        <p:grpSp>
          <p:nvGrpSpPr>
            <p:cNvPr id="252966" name="Group 38">
              <a:extLst>
                <a:ext uri="{FF2B5EF4-FFF2-40B4-BE49-F238E27FC236}">
                  <a16:creationId xmlns:a16="http://schemas.microsoft.com/office/drawing/2014/main" id="{435B154E-3C73-4A2F-8C22-360C5898CA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06" y="1847"/>
              <a:ext cx="506" cy="1296"/>
              <a:chOff x="1306" y="1847"/>
              <a:chExt cx="506" cy="1296"/>
            </a:xfrm>
          </p:grpSpPr>
          <p:cxnSp>
            <p:nvCxnSpPr>
              <p:cNvPr id="252967" name="AutoShape 39">
                <a:extLst>
                  <a:ext uri="{FF2B5EF4-FFF2-40B4-BE49-F238E27FC236}">
                    <a16:creationId xmlns:a16="http://schemas.microsoft.com/office/drawing/2014/main" id="{B034B3EA-6FA1-4281-8290-89BFD132A1A8}"/>
                  </a:ext>
                </a:extLst>
              </p:cNvPr>
              <p:cNvCxnSpPr>
                <a:cxnSpLocks noChangeShapeType="1"/>
                <a:stCxn id="252933" idx="6"/>
                <a:endCxn id="252938" idx="2"/>
              </p:cNvCxnSpPr>
              <p:nvPr/>
            </p:nvCxnSpPr>
            <p:spPr bwMode="auto">
              <a:xfrm>
                <a:off x="1306" y="1847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68" name="AutoShape 40">
                <a:extLst>
                  <a:ext uri="{FF2B5EF4-FFF2-40B4-BE49-F238E27FC236}">
                    <a16:creationId xmlns:a16="http://schemas.microsoft.com/office/drawing/2014/main" id="{18D95D56-27AB-4C2B-B7BF-96496D54FF92}"/>
                  </a:ext>
                </a:extLst>
              </p:cNvPr>
              <p:cNvCxnSpPr>
                <a:cxnSpLocks noChangeShapeType="1"/>
                <a:stCxn id="252933" idx="6"/>
                <a:endCxn id="252939" idx="2"/>
              </p:cNvCxnSpPr>
              <p:nvPr/>
            </p:nvCxnSpPr>
            <p:spPr bwMode="auto">
              <a:xfrm>
                <a:off x="1306" y="1847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69" name="AutoShape 41">
                <a:extLst>
                  <a:ext uri="{FF2B5EF4-FFF2-40B4-BE49-F238E27FC236}">
                    <a16:creationId xmlns:a16="http://schemas.microsoft.com/office/drawing/2014/main" id="{2DC74ACC-9C78-4FDA-B362-21E909F7E99E}"/>
                  </a:ext>
                </a:extLst>
              </p:cNvPr>
              <p:cNvCxnSpPr>
                <a:cxnSpLocks noChangeShapeType="1"/>
                <a:stCxn id="252933" idx="6"/>
                <a:endCxn id="252940" idx="2"/>
              </p:cNvCxnSpPr>
              <p:nvPr/>
            </p:nvCxnSpPr>
            <p:spPr bwMode="auto">
              <a:xfrm>
                <a:off x="1306" y="1847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70" name="AutoShape 42">
                <a:extLst>
                  <a:ext uri="{FF2B5EF4-FFF2-40B4-BE49-F238E27FC236}">
                    <a16:creationId xmlns:a16="http://schemas.microsoft.com/office/drawing/2014/main" id="{A16B8A5B-78CA-4C7B-9ACB-733FF71BA4B6}"/>
                  </a:ext>
                </a:extLst>
              </p:cNvPr>
              <p:cNvCxnSpPr>
                <a:cxnSpLocks noChangeShapeType="1"/>
                <a:stCxn id="252934" idx="6"/>
                <a:endCxn id="252938" idx="2"/>
              </p:cNvCxnSpPr>
              <p:nvPr/>
            </p:nvCxnSpPr>
            <p:spPr bwMode="auto">
              <a:xfrm flipV="1">
                <a:off x="1306" y="1847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71" name="AutoShape 43">
                <a:extLst>
                  <a:ext uri="{FF2B5EF4-FFF2-40B4-BE49-F238E27FC236}">
                    <a16:creationId xmlns:a16="http://schemas.microsoft.com/office/drawing/2014/main" id="{6CBFA87D-59FA-4A74-8757-B134D1ADF5FF}"/>
                  </a:ext>
                </a:extLst>
              </p:cNvPr>
              <p:cNvCxnSpPr>
                <a:cxnSpLocks noChangeShapeType="1"/>
                <a:stCxn id="252934" idx="6"/>
                <a:endCxn id="252939" idx="2"/>
              </p:cNvCxnSpPr>
              <p:nvPr/>
            </p:nvCxnSpPr>
            <p:spPr bwMode="auto">
              <a:xfrm>
                <a:off x="1306" y="2279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72" name="AutoShape 44">
                <a:extLst>
                  <a:ext uri="{FF2B5EF4-FFF2-40B4-BE49-F238E27FC236}">
                    <a16:creationId xmlns:a16="http://schemas.microsoft.com/office/drawing/2014/main" id="{729FCAC8-F80F-413D-80CD-8BEC32D53439}"/>
                  </a:ext>
                </a:extLst>
              </p:cNvPr>
              <p:cNvCxnSpPr>
                <a:cxnSpLocks noChangeShapeType="1"/>
                <a:stCxn id="252934" idx="6"/>
                <a:endCxn id="252940" idx="2"/>
              </p:cNvCxnSpPr>
              <p:nvPr/>
            </p:nvCxnSpPr>
            <p:spPr bwMode="auto">
              <a:xfrm>
                <a:off x="1306" y="2279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73" name="AutoShape 45">
                <a:extLst>
                  <a:ext uri="{FF2B5EF4-FFF2-40B4-BE49-F238E27FC236}">
                    <a16:creationId xmlns:a16="http://schemas.microsoft.com/office/drawing/2014/main" id="{A0153907-EAFE-4929-B101-46508293E0BF}"/>
                  </a:ext>
                </a:extLst>
              </p:cNvPr>
              <p:cNvCxnSpPr>
                <a:cxnSpLocks noChangeShapeType="1"/>
                <a:stCxn id="252935" idx="6"/>
                <a:endCxn id="252940" idx="2"/>
              </p:cNvCxnSpPr>
              <p:nvPr/>
            </p:nvCxnSpPr>
            <p:spPr bwMode="auto">
              <a:xfrm>
                <a:off x="1306" y="3143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2974" name="Line 46">
              <a:extLst>
                <a:ext uri="{FF2B5EF4-FFF2-40B4-BE49-F238E27FC236}">
                  <a16:creationId xmlns:a16="http://schemas.microsoft.com/office/drawing/2014/main" id="{3AC2283A-0405-410A-AE62-A9A6CC7131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2975" name="Group 47">
            <a:extLst>
              <a:ext uri="{FF2B5EF4-FFF2-40B4-BE49-F238E27FC236}">
                <a16:creationId xmlns:a16="http://schemas.microsoft.com/office/drawing/2014/main" id="{28570F74-468E-433E-985F-1C3F422A495D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124200"/>
            <a:ext cx="838200" cy="2057400"/>
            <a:chOff x="2160" y="1872"/>
            <a:chExt cx="528" cy="1296"/>
          </a:xfrm>
        </p:grpSpPr>
        <p:grpSp>
          <p:nvGrpSpPr>
            <p:cNvPr id="252976" name="Group 48">
              <a:extLst>
                <a:ext uri="{FF2B5EF4-FFF2-40B4-BE49-F238E27FC236}">
                  <a16:creationId xmlns:a16="http://schemas.microsoft.com/office/drawing/2014/main" id="{032356CC-2988-46DE-951C-27B7DF6170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1872"/>
              <a:ext cx="506" cy="1296"/>
              <a:chOff x="2160" y="1872"/>
              <a:chExt cx="506" cy="1296"/>
            </a:xfrm>
          </p:grpSpPr>
          <p:cxnSp>
            <p:nvCxnSpPr>
              <p:cNvPr id="252977" name="AutoShape 49">
                <a:extLst>
                  <a:ext uri="{FF2B5EF4-FFF2-40B4-BE49-F238E27FC236}">
                    <a16:creationId xmlns:a16="http://schemas.microsoft.com/office/drawing/2014/main" id="{1CD3AC04-32FD-4A73-8D77-FDCA188A4A5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78" name="AutoShape 50">
                <a:extLst>
                  <a:ext uri="{FF2B5EF4-FFF2-40B4-BE49-F238E27FC236}">
                    <a16:creationId xmlns:a16="http://schemas.microsoft.com/office/drawing/2014/main" id="{2C1B040D-9524-420D-8813-9BE329E4F48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79" name="AutoShape 51">
                <a:extLst>
                  <a:ext uri="{FF2B5EF4-FFF2-40B4-BE49-F238E27FC236}">
                    <a16:creationId xmlns:a16="http://schemas.microsoft.com/office/drawing/2014/main" id="{0A05B3B8-AC9F-48DC-955C-FA57952EB4D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80" name="AutoShape 52">
                <a:extLst>
                  <a:ext uri="{FF2B5EF4-FFF2-40B4-BE49-F238E27FC236}">
                    <a16:creationId xmlns:a16="http://schemas.microsoft.com/office/drawing/2014/main" id="{7EF2F6A6-8437-4D9D-8EAE-79F016429A0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160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81" name="AutoShape 53">
                <a:extLst>
                  <a:ext uri="{FF2B5EF4-FFF2-40B4-BE49-F238E27FC236}">
                    <a16:creationId xmlns:a16="http://schemas.microsoft.com/office/drawing/2014/main" id="{65B12E51-812E-4723-A270-B2A900F5BD3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82" name="AutoShape 54">
                <a:extLst>
                  <a:ext uri="{FF2B5EF4-FFF2-40B4-BE49-F238E27FC236}">
                    <a16:creationId xmlns:a16="http://schemas.microsoft.com/office/drawing/2014/main" id="{D35A9B78-330B-4314-93C4-BA78E92B9BB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83" name="AutoShape 55">
                <a:extLst>
                  <a:ext uri="{FF2B5EF4-FFF2-40B4-BE49-F238E27FC236}">
                    <a16:creationId xmlns:a16="http://schemas.microsoft.com/office/drawing/2014/main" id="{7980FE05-62DF-491E-9B4A-34E3726289F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2984" name="Line 56">
              <a:extLst>
                <a:ext uri="{FF2B5EF4-FFF2-40B4-BE49-F238E27FC236}">
                  <a16:creationId xmlns:a16="http://schemas.microsoft.com/office/drawing/2014/main" id="{2014541E-F442-470F-A27C-57063EE3BF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2985" name="Group 57">
            <a:extLst>
              <a:ext uri="{FF2B5EF4-FFF2-40B4-BE49-F238E27FC236}">
                <a16:creationId xmlns:a16="http://schemas.microsoft.com/office/drawing/2014/main" id="{B285292E-DDC3-4E46-8498-309EBB6A917E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3124200"/>
            <a:ext cx="838200" cy="2057400"/>
            <a:chOff x="3024" y="1872"/>
            <a:chExt cx="528" cy="1296"/>
          </a:xfrm>
        </p:grpSpPr>
        <p:grpSp>
          <p:nvGrpSpPr>
            <p:cNvPr id="252986" name="Group 58">
              <a:extLst>
                <a:ext uri="{FF2B5EF4-FFF2-40B4-BE49-F238E27FC236}">
                  <a16:creationId xmlns:a16="http://schemas.microsoft.com/office/drawing/2014/main" id="{2E46610D-9252-42DC-8876-D315F9C8F9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872"/>
              <a:ext cx="506" cy="1296"/>
              <a:chOff x="3024" y="1872"/>
              <a:chExt cx="506" cy="1296"/>
            </a:xfrm>
          </p:grpSpPr>
          <p:cxnSp>
            <p:nvCxnSpPr>
              <p:cNvPr id="252987" name="AutoShape 59">
                <a:extLst>
                  <a:ext uri="{FF2B5EF4-FFF2-40B4-BE49-F238E27FC236}">
                    <a16:creationId xmlns:a16="http://schemas.microsoft.com/office/drawing/2014/main" id="{8A313D7B-567A-48D2-BFA7-85CE0CF8A90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88" name="AutoShape 60">
                <a:extLst>
                  <a:ext uri="{FF2B5EF4-FFF2-40B4-BE49-F238E27FC236}">
                    <a16:creationId xmlns:a16="http://schemas.microsoft.com/office/drawing/2014/main" id="{432049F1-D39A-4D3E-836A-F24BF8A310A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89" name="AutoShape 61">
                <a:extLst>
                  <a:ext uri="{FF2B5EF4-FFF2-40B4-BE49-F238E27FC236}">
                    <a16:creationId xmlns:a16="http://schemas.microsoft.com/office/drawing/2014/main" id="{16DBA259-C0CD-4106-8C35-7768E295E63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90" name="AutoShape 62">
                <a:extLst>
                  <a:ext uri="{FF2B5EF4-FFF2-40B4-BE49-F238E27FC236}">
                    <a16:creationId xmlns:a16="http://schemas.microsoft.com/office/drawing/2014/main" id="{A2E6B412-1AF7-4563-864F-8B225274FE6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024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91" name="AutoShape 63">
                <a:extLst>
                  <a:ext uri="{FF2B5EF4-FFF2-40B4-BE49-F238E27FC236}">
                    <a16:creationId xmlns:a16="http://schemas.microsoft.com/office/drawing/2014/main" id="{2CC229F5-CB0F-4F6D-841A-00EDCADE040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92" name="AutoShape 64">
                <a:extLst>
                  <a:ext uri="{FF2B5EF4-FFF2-40B4-BE49-F238E27FC236}">
                    <a16:creationId xmlns:a16="http://schemas.microsoft.com/office/drawing/2014/main" id="{6359A802-EEF3-4353-9E8C-EBD7B4BB241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93" name="AutoShape 65">
                <a:extLst>
                  <a:ext uri="{FF2B5EF4-FFF2-40B4-BE49-F238E27FC236}">
                    <a16:creationId xmlns:a16="http://schemas.microsoft.com/office/drawing/2014/main" id="{DD821D0E-CD88-40CE-9630-35B66C5E1E3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2994" name="Line 66">
              <a:extLst>
                <a:ext uri="{FF2B5EF4-FFF2-40B4-BE49-F238E27FC236}">
                  <a16:creationId xmlns:a16="http://schemas.microsoft.com/office/drawing/2014/main" id="{27514FD4-E9BB-47A5-A0AF-330994D8CE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2995" name="Group 67">
            <a:extLst>
              <a:ext uri="{FF2B5EF4-FFF2-40B4-BE49-F238E27FC236}">
                <a16:creationId xmlns:a16="http://schemas.microsoft.com/office/drawing/2014/main" id="{792C3BE5-CE53-4FB7-8E5F-2A23E2D4594B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3124200"/>
            <a:ext cx="838200" cy="2057400"/>
            <a:chOff x="3936" y="1872"/>
            <a:chExt cx="528" cy="1296"/>
          </a:xfrm>
        </p:grpSpPr>
        <p:grpSp>
          <p:nvGrpSpPr>
            <p:cNvPr id="252996" name="Group 68">
              <a:extLst>
                <a:ext uri="{FF2B5EF4-FFF2-40B4-BE49-F238E27FC236}">
                  <a16:creationId xmlns:a16="http://schemas.microsoft.com/office/drawing/2014/main" id="{F84B656B-07F6-4EFC-B29B-D21AF2F8C5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8" y="1872"/>
              <a:ext cx="506" cy="1296"/>
              <a:chOff x="3938" y="1872"/>
              <a:chExt cx="506" cy="1296"/>
            </a:xfrm>
          </p:grpSpPr>
          <p:cxnSp>
            <p:nvCxnSpPr>
              <p:cNvPr id="252997" name="AutoShape 69">
                <a:extLst>
                  <a:ext uri="{FF2B5EF4-FFF2-40B4-BE49-F238E27FC236}">
                    <a16:creationId xmlns:a16="http://schemas.microsoft.com/office/drawing/2014/main" id="{5D7264A7-EEE1-46C7-BD25-AA10028CF2C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98" name="AutoShape 70">
                <a:extLst>
                  <a:ext uri="{FF2B5EF4-FFF2-40B4-BE49-F238E27FC236}">
                    <a16:creationId xmlns:a16="http://schemas.microsoft.com/office/drawing/2014/main" id="{FFDCD48D-6544-4D82-871C-C410F32E9D8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2999" name="AutoShape 71">
                <a:extLst>
                  <a:ext uri="{FF2B5EF4-FFF2-40B4-BE49-F238E27FC236}">
                    <a16:creationId xmlns:a16="http://schemas.microsoft.com/office/drawing/2014/main" id="{845FA787-114A-465E-BC20-C28CBBA6937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00" name="AutoShape 72">
                <a:extLst>
                  <a:ext uri="{FF2B5EF4-FFF2-40B4-BE49-F238E27FC236}">
                    <a16:creationId xmlns:a16="http://schemas.microsoft.com/office/drawing/2014/main" id="{66F7EB0A-B5AB-4479-BEED-F5CCE3B4A01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938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01" name="AutoShape 73">
                <a:extLst>
                  <a:ext uri="{FF2B5EF4-FFF2-40B4-BE49-F238E27FC236}">
                    <a16:creationId xmlns:a16="http://schemas.microsoft.com/office/drawing/2014/main" id="{79E5BF6A-91BD-4597-B594-77CCD3CDD19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02" name="AutoShape 74">
                <a:extLst>
                  <a:ext uri="{FF2B5EF4-FFF2-40B4-BE49-F238E27FC236}">
                    <a16:creationId xmlns:a16="http://schemas.microsoft.com/office/drawing/2014/main" id="{75785D42-79D7-4975-ADFB-3CF372F1BEA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003" name="AutoShape 75">
                <a:extLst>
                  <a:ext uri="{FF2B5EF4-FFF2-40B4-BE49-F238E27FC236}">
                    <a16:creationId xmlns:a16="http://schemas.microsoft.com/office/drawing/2014/main" id="{31906D56-CB25-45F3-AAB3-CC044F17D78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3004" name="Line 76">
              <a:extLst>
                <a:ext uri="{FF2B5EF4-FFF2-40B4-BE49-F238E27FC236}">
                  <a16:creationId xmlns:a16="http://schemas.microsoft.com/office/drawing/2014/main" id="{F0149D27-2E22-4FBB-AD67-00F408BC70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6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53005" name="AutoShape 77">
            <a:extLst>
              <a:ext uri="{FF2B5EF4-FFF2-40B4-BE49-F238E27FC236}">
                <a16:creationId xmlns:a16="http://schemas.microsoft.com/office/drawing/2014/main" id="{9BA18F5B-E354-4F9F-9068-83913ED998D2}"/>
              </a:ext>
            </a:extLst>
          </p:cNvPr>
          <p:cNvCxnSpPr>
            <a:cxnSpLocks noChangeShapeType="1"/>
            <a:stCxn id="252964" idx="6"/>
            <a:endCxn id="252938" idx="2"/>
          </p:cNvCxnSpPr>
          <p:nvPr/>
        </p:nvCxnSpPr>
        <p:spPr bwMode="auto">
          <a:xfrm flipV="1">
            <a:off x="3597276" y="3084513"/>
            <a:ext cx="803275" cy="68580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006" name="AutoShape 78">
            <a:extLst>
              <a:ext uri="{FF2B5EF4-FFF2-40B4-BE49-F238E27FC236}">
                <a16:creationId xmlns:a16="http://schemas.microsoft.com/office/drawing/2014/main" id="{0223FDCF-68C2-49E4-A5F8-BBD67ECED86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53001" y="3084513"/>
            <a:ext cx="803275" cy="205740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007" name="Oval 79">
            <a:extLst>
              <a:ext uri="{FF2B5EF4-FFF2-40B4-BE49-F238E27FC236}">
                <a16:creationId xmlns:a16="http://schemas.microsoft.com/office/drawing/2014/main" id="{822F148B-085D-4474-ABA9-D44D9319A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1" y="2819401"/>
            <a:ext cx="530225" cy="530225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008" name="Oval 80">
            <a:extLst>
              <a:ext uri="{FF2B5EF4-FFF2-40B4-BE49-F238E27FC236}">
                <a16:creationId xmlns:a16="http://schemas.microsoft.com/office/drawing/2014/main" id="{78E4B094-524D-4B67-A58B-C1B841939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1" y="4876801"/>
            <a:ext cx="530225" cy="530225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K</a:t>
            </a:r>
          </a:p>
        </p:txBody>
      </p:sp>
      <p:cxnSp>
        <p:nvCxnSpPr>
          <p:cNvPr id="253009" name="AutoShape 81">
            <a:extLst>
              <a:ext uri="{FF2B5EF4-FFF2-40B4-BE49-F238E27FC236}">
                <a16:creationId xmlns:a16="http://schemas.microsoft.com/office/drawing/2014/main" id="{A5B5B8B4-62F7-4821-8D27-CD3383A616A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324600" y="4114800"/>
            <a:ext cx="838200" cy="106680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010" name="AutoShape 82">
            <a:extLst>
              <a:ext uri="{FF2B5EF4-FFF2-40B4-BE49-F238E27FC236}">
                <a16:creationId xmlns:a16="http://schemas.microsoft.com/office/drawing/2014/main" id="{FF6ED1D4-851F-4373-BE12-6C6F80D4B3FD}"/>
              </a:ext>
            </a:extLst>
          </p:cNvPr>
          <p:cNvCxnSpPr>
            <a:cxnSpLocks noChangeShapeType="1"/>
            <a:endCxn id="252953" idx="2"/>
          </p:cNvCxnSpPr>
          <p:nvPr/>
        </p:nvCxnSpPr>
        <p:spPr bwMode="auto">
          <a:xfrm flipV="1">
            <a:off x="7772401" y="3770314"/>
            <a:ext cx="822325" cy="763587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011" name="Oval 83">
            <a:extLst>
              <a:ext uri="{FF2B5EF4-FFF2-40B4-BE49-F238E27FC236}">
                <a16:creationId xmlns:a16="http://schemas.microsoft.com/office/drawing/2014/main" id="{54F598BE-CDB3-48A0-9B22-83798A5DF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1" y="3505201"/>
            <a:ext cx="530225" cy="530225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0726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2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2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5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5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5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5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5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5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5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5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5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5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5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57" grpId="0"/>
      <p:bldP spid="252959" grpId="0"/>
      <p:bldP spid="252961" grpId="0"/>
      <p:bldP spid="252963" grpId="0"/>
      <p:bldP spid="252964" grpId="0" animBg="1"/>
      <p:bldP spid="253007" grpId="0" animBg="1"/>
      <p:bldP spid="253008" grpId="0" animBg="1"/>
      <p:bldP spid="2530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049B9EA6-0671-4C44-8F03-B3E3CFF3E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Probability of a parse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59127CA4-4342-4B5B-B2DD-6F0CF01F0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676400"/>
            <a:ext cx="8305800" cy="5029200"/>
          </a:xfrm>
        </p:spPr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/>
              <a:t>Given a sequence </a:t>
            </a:r>
            <a:r>
              <a:rPr lang="en-US" altLang="en-US">
                <a:sym typeface="Symbol" panose="05050102010706020507" pitchFamily="18" charset="2"/>
              </a:rPr>
              <a:t>x = x</a:t>
            </a:r>
            <a:r>
              <a:rPr lang="en-US" altLang="en-US" baseline="-25000">
                <a:sym typeface="Symbol" panose="05050102010706020507" pitchFamily="18" charset="2"/>
              </a:rPr>
              <a:t>1</a:t>
            </a:r>
            <a:r>
              <a:rPr lang="en-US" altLang="en-US">
                <a:sym typeface="Symbol" panose="05050102010706020507" pitchFamily="18" charset="2"/>
              </a:rPr>
              <a:t>……x</a:t>
            </a:r>
            <a:r>
              <a:rPr lang="en-US" altLang="en-US" baseline="-25000">
                <a:sym typeface="Symbol" panose="05050102010706020507" pitchFamily="18" charset="2"/>
              </a:rPr>
              <a:t>N</a:t>
            </a:r>
            <a:endParaRPr lang="en-US" altLang="en-US"/>
          </a:p>
          <a:p>
            <a:pPr>
              <a:buFontTx/>
              <a:buNone/>
            </a:pPr>
            <a:r>
              <a:rPr lang="en-US" altLang="en-US"/>
              <a:t>and a parse </a:t>
            </a:r>
            <a:r>
              <a:rPr lang="en-US" altLang="en-US">
                <a:sym typeface="Symbol" panose="05050102010706020507" pitchFamily="18" charset="2"/>
              </a:rPr>
              <a:t> = </a:t>
            </a:r>
            <a:r>
              <a:rPr lang="en-US" altLang="en-US" baseline="-25000">
                <a:sym typeface="Symbol" panose="05050102010706020507" pitchFamily="18" charset="2"/>
              </a:rPr>
              <a:t>1</a:t>
            </a:r>
            <a:r>
              <a:rPr lang="en-US" altLang="en-US">
                <a:sym typeface="Symbol" panose="05050102010706020507" pitchFamily="18" charset="2"/>
              </a:rPr>
              <a:t>, ……, </a:t>
            </a:r>
            <a:r>
              <a:rPr lang="en-US" altLang="en-US" baseline="-25000">
                <a:sym typeface="Symbol" panose="05050102010706020507" pitchFamily="18" charset="2"/>
              </a:rPr>
              <a:t>N</a:t>
            </a: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To find how likely is the parse:</a:t>
            </a:r>
            <a:endParaRPr lang="en-US" altLang="en-US" baseline="-25000"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en-US" altLang="en-US"/>
              <a:t>  (given our HMM)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 sz="2000"/>
              <a:t>P(x, </a:t>
            </a:r>
            <a:r>
              <a:rPr lang="en-US" altLang="en-US" sz="2000">
                <a:sym typeface="Symbol" panose="05050102010706020507" pitchFamily="18" charset="2"/>
              </a:rPr>
              <a:t>) = P(x</a:t>
            </a:r>
            <a:r>
              <a:rPr lang="en-US" altLang="en-US" sz="2000" baseline="-25000">
                <a:sym typeface="Symbol" panose="05050102010706020507" pitchFamily="18" charset="2"/>
              </a:rPr>
              <a:t>1</a:t>
            </a:r>
            <a:r>
              <a:rPr lang="en-US" altLang="en-US" sz="2000">
                <a:sym typeface="Symbol" panose="05050102010706020507" pitchFamily="18" charset="2"/>
              </a:rPr>
              <a:t>, …, x</a:t>
            </a:r>
            <a:r>
              <a:rPr lang="en-US" altLang="en-US" sz="2000" baseline="-25000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, </a:t>
            </a:r>
            <a:r>
              <a:rPr lang="en-US" altLang="en-US" sz="2000" baseline="-25000">
                <a:sym typeface="Symbol" panose="05050102010706020507" pitchFamily="18" charset="2"/>
              </a:rPr>
              <a:t>1</a:t>
            </a:r>
            <a:r>
              <a:rPr lang="en-US" altLang="en-US" sz="2000">
                <a:sym typeface="Symbol" panose="05050102010706020507" pitchFamily="18" charset="2"/>
              </a:rPr>
              <a:t>, ……, </a:t>
            </a:r>
            <a:r>
              <a:rPr lang="en-US" altLang="en-US" sz="2000" baseline="-25000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 </a:t>
            </a:r>
          </a:p>
          <a:p>
            <a:pPr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	       = P(x</a:t>
            </a:r>
            <a:r>
              <a:rPr lang="en-US" altLang="en-US" sz="2000" baseline="-25000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, </a:t>
            </a:r>
            <a:r>
              <a:rPr lang="en-US" altLang="en-US" sz="2000" baseline="-25000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 | </a:t>
            </a:r>
            <a:r>
              <a:rPr lang="en-US" altLang="en-US" sz="2000" baseline="-25000">
                <a:sym typeface="Symbol" panose="05050102010706020507" pitchFamily="18" charset="2"/>
              </a:rPr>
              <a:t>N-1</a:t>
            </a:r>
            <a:r>
              <a:rPr lang="en-US" altLang="en-US" sz="2000">
                <a:sym typeface="Symbol" panose="05050102010706020507" pitchFamily="18" charset="2"/>
              </a:rPr>
              <a:t>) P(x</a:t>
            </a:r>
            <a:r>
              <a:rPr lang="en-US" altLang="en-US" sz="2000" baseline="-25000">
                <a:sym typeface="Symbol" panose="05050102010706020507" pitchFamily="18" charset="2"/>
              </a:rPr>
              <a:t>N-1</a:t>
            </a:r>
            <a:r>
              <a:rPr lang="en-US" altLang="en-US" sz="2000">
                <a:sym typeface="Symbol" panose="05050102010706020507" pitchFamily="18" charset="2"/>
              </a:rPr>
              <a:t>, </a:t>
            </a:r>
            <a:r>
              <a:rPr lang="en-US" altLang="en-US" sz="2000" baseline="-25000">
                <a:sym typeface="Symbol" panose="05050102010706020507" pitchFamily="18" charset="2"/>
              </a:rPr>
              <a:t>N-1</a:t>
            </a:r>
            <a:r>
              <a:rPr lang="en-US" altLang="en-US" sz="2000">
                <a:sym typeface="Symbol" panose="05050102010706020507" pitchFamily="18" charset="2"/>
              </a:rPr>
              <a:t> | </a:t>
            </a:r>
            <a:r>
              <a:rPr lang="en-US" altLang="en-US" sz="2000" baseline="-25000">
                <a:sym typeface="Symbol" panose="05050102010706020507" pitchFamily="18" charset="2"/>
              </a:rPr>
              <a:t>N-2</a:t>
            </a:r>
            <a:r>
              <a:rPr lang="en-US" altLang="en-US" sz="2000">
                <a:sym typeface="Symbol" panose="05050102010706020507" pitchFamily="18" charset="2"/>
              </a:rPr>
              <a:t>)……P(x</a:t>
            </a:r>
            <a:r>
              <a:rPr lang="en-US" altLang="en-US" sz="2000" baseline="-25000">
                <a:sym typeface="Symbol" panose="05050102010706020507" pitchFamily="18" charset="2"/>
              </a:rPr>
              <a:t>2</a:t>
            </a:r>
            <a:r>
              <a:rPr lang="en-US" altLang="en-US" sz="2000">
                <a:sym typeface="Symbol" panose="05050102010706020507" pitchFamily="18" charset="2"/>
              </a:rPr>
              <a:t>, </a:t>
            </a:r>
            <a:r>
              <a:rPr lang="en-US" altLang="en-US" sz="2000" baseline="-25000">
                <a:sym typeface="Symbol" panose="05050102010706020507" pitchFamily="18" charset="2"/>
              </a:rPr>
              <a:t>2</a:t>
            </a:r>
            <a:r>
              <a:rPr lang="en-US" altLang="en-US" sz="2000">
                <a:sym typeface="Symbol" panose="05050102010706020507" pitchFamily="18" charset="2"/>
              </a:rPr>
              <a:t> | </a:t>
            </a:r>
            <a:r>
              <a:rPr lang="en-US" altLang="en-US" sz="2000" baseline="-25000">
                <a:sym typeface="Symbol" panose="05050102010706020507" pitchFamily="18" charset="2"/>
              </a:rPr>
              <a:t>1</a:t>
            </a:r>
            <a:r>
              <a:rPr lang="en-US" altLang="en-US" sz="2000">
                <a:sym typeface="Symbol" panose="05050102010706020507" pitchFamily="18" charset="2"/>
              </a:rPr>
              <a:t>) P(x</a:t>
            </a:r>
            <a:r>
              <a:rPr lang="en-US" altLang="en-US" sz="2000" baseline="-25000">
                <a:sym typeface="Symbol" panose="05050102010706020507" pitchFamily="18" charset="2"/>
              </a:rPr>
              <a:t>1</a:t>
            </a:r>
            <a:r>
              <a:rPr lang="en-US" altLang="en-US" sz="2000">
                <a:sym typeface="Symbol" panose="05050102010706020507" pitchFamily="18" charset="2"/>
              </a:rPr>
              <a:t>, </a:t>
            </a:r>
            <a:r>
              <a:rPr lang="en-US" altLang="en-US" sz="2000" baseline="-25000">
                <a:sym typeface="Symbol" panose="05050102010706020507" pitchFamily="18" charset="2"/>
              </a:rPr>
              <a:t>1</a:t>
            </a:r>
            <a:r>
              <a:rPr lang="en-US" altLang="en-US" sz="2000">
                <a:sym typeface="Symbol" panose="05050102010706020507" pitchFamily="18" charset="2"/>
              </a:rPr>
              <a:t>)</a:t>
            </a: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	       = </a:t>
            </a:r>
            <a:r>
              <a:rPr lang="en-US" altLang="en-US" sz="2000">
                <a:solidFill>
                  <a:schemeClr val="accent2"/>
                </a:solidFill>
              </a:rPr>
              <a:t>P(x</a:t>
            </a:r>
            <a:r>
              <a:rPr lang="en-US" altLang="en-US" sz="2000" baseline="-25000">
                <a:solidFill>
                  <a:schemeClr val="accent2"/>
                </a:solidFill>
              </a:rPr>
              <a:t>N</a:t>
            </a:r>
            <a:r>
              <a:rPr lang="en-US" altLang="en-US" sz="2000">
                <a:solidFill>
                  <a:schemeClr val="accent2"/>
                </a:solidFill>
              </a:rPr>
              <a:t> | 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)</a:t>
            </a:r>
            <a:r>
              <a:rPr lang="en-US" altLang="en-US" sz="2000"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P(</a:t>
            </a:r>
            <a:r>
              <a:rPr lang="en-US" altLang="en-US" sz="2000" baseline="-25000">
                <a:solidFill>
                  <a:srgbClr val="00330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 | </a:t>
            </a:r>
            <a:r>
              <a:rPr lang="en-US" altLang="en-US" sz="2000" baseline="-25000">
                <a:solidFill>
                  <a:srgbClr val="003300"/>
                </a:solidFill>
                <a:sym typeface="Symbol" panose="05050102010706020507" pitchFamily="18" charset="2"/>
              </a:rPr>
              <a:t>N-1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000">
                <a:sym typeface="Symbol" panose="05050102010706020507" pitchFamily="18" charset="2"/>
              </a:rPr>
              <a:t> ……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P(x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 | 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)</a:t>
            </a:r>
            <a:r>
              <a:rPr lang="en-US" altLang="en-US" sz="2000"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P(</a:t>
            </a:r>
            <a:r>
              <a:rPr lang="en-US" altLang="en-US" sz="2000" baseline="-25000">
                <a:solidFill>
                  <a:srgbClr val="00330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 | </a:t>
            </a:r>
            <a:r>
              <a:rPr lang="en-US" altLang="en-US" sz="2000" baseline="-25000">
                <a:solidFill>
                  <a:srgbClr val="003300"/>
                </a:solidFill>
                <a:sym typeface="Symbol" panose="05050102010706020507" pitchFamily="18" charset="2"/>
              </a:rPr>
              <a:t>1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000"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P(x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1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 | 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1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)</a:t>
            </a:r>
            <a:r>
              <a:rPr lang="en-US" altLang="en-US" sz="2000"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P(</a:t>
            </a:r>
            <a:r>
              <a:rPr lang="en-US" altLang="en-US" sz="2000" baseline="-25000">
                <a:solidFill>
                  <a:srgbClr val="003300"/>
                </a:solidFill>
                <a:sym typeface="Symbol" panose="05050102010706020507" pitchFamily="18" charset="2"/>
              </a:rPr>
              <a:t>1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)</a:t>
            </a:r>
            <a:endParaRPr lang="en-US" altLang="en-US" sz="2000"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en-US" altLang="en-US" sz="2000" baseline="-25000">
                <a:sym typeface="Symbol" panose="05050102010706020507" pitchFamily="18" charset="2"/>
              </a:rPr>
              <a:t>	           </a:t>
            </a:r>
            <a:r>
              <a:rPr lang="en-US" altLang="en-US" sz="2000"/>
              <a:t>=</a:t>
            </a:r>
            <a:r>
              <a:rPr lang="en-US" altLang="en-US" sz="2000" baseline="-25000"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a</a:t>
            </a:r>
            <a:r>
              <a:rPr lang="en-US" altLang="en-US" sz="2000" baseline="-25000">
                <a:solidFill>
                  <a:srgbClr val="003300"/>
                </a:solidFill>
                <a:sym typeface="Symbol" panose="05050102010706020507" pitchFamily="18" charset="2"/>
              </a:rPr>
              <a:t>01 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a</a:t>
            </a:r>
            <a:r>
              <a:rPr lang="en-US" altLang="en-US" sz="2000" baseline="-25000">
                <a:solidFill>
                  <a:srgbClr val="003300"/>
                </a:solidFill>
                <a:sym typeface="Symbol" panose="05050102010706020507" pitchFamily="18" charset="2"/>
              </a:rPr>
              <a:t>12</a:t>
            </a:r>
            <a:r>
              <a:rPr lang="en-US" altLang="en-US" sz="2000">
                <a:solidFill>
                  <a:srgbClr val="003300"/>
                </a:solidFill>
                <a:sym typeface="Symbol" panose="05050102010706020507" pitchFamily="18" charset="2"/>
              </a:rPr>
              <a:t>……a</a:t>
            </a:r>
            <a:r>
              <a:rPr lang="en-US" altLang="en-US" sz="2000" baseline="-25000">
                <a:solidFill>
                  <a:srgbClr val="003300"/>
                </a:solidFill>
                <a:sym typeface="Symbol" panose="05050102010706020507" pitchFamily="18" charset="2"/>
              </a:rPr>
              <a:t>N-1N</a:t>
            </a:r>
            <a:r>
              <a:rPr lang="en-US" altLang="en-US" sz="2000"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1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(x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1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)……e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N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(x</a:t>
            </a:r>
            <a:r>
              <a:rPr lang="en-US" altLang="en-US" sz="2000" baseline="-25000">
                <a:solidFill>
                  <a:schemeClr val="accent2"/>
                </a:solidFill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)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 </a:t>
            </a:r>
          </a:p>
        </p:txBody>
      </p:sp>
      <p:grpSp>
        <p:nvGrpSpPr>
          <p:cNvPr id="254981" name="Group 5">
            <a:extLst>
              <a:ext uri="{FF2B5EF4-FFF2-40B4-BE49-F238E27FC236}">
                <a16:creationId xmlns:a16="http://schemas.microsoft.com/office/drawing/2014/main" id="{8D176040-F207-4603-B5D1-A9C5DC28D84D}"/>
              </a:ext>
            </a:extLst>
          </p:cNvPr>
          <p:cNvGrpSpPr>
            <a:grpSpLocks/>
          </p:cNvGrpSpPr>
          <p:nvPr/>
        </p:nvGrpSpPr>
        <p:grpSpPr bwMode="auto">
          <a:xfrm>
            <a:off x="6092825" y="1539875"/>
            <a:ext cx="463550" cy="1828800"/>
            <a:chOff x="960" y="1680"/>
            <a:chExt cx="420" cy="1630"/>
          </a:xfrm>
        </p:grpSpPr>
        <p:sp>
          <p:nvSpPr>
            <p:cNvPr id="254982" name="Oval 6">
              <a:extLst>
                <a:ext uri="{FF2B5EF4-FFF2-40B4-BE49-F238E27FC236}">
                  <a16:creationId xmlns:a16="http://schemas.microsoft.com/office/drawing/2014/main" id="{D30D6CC6-85CF-4C68-85CC-6CBEEEC6C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54983" name="Oval 7">
              <a:extLst>
                <a:ext uri="{FF2B5EF4-FFF2-40B4-BE49-F238E27FC236}">
                  <a16:creationId xmlns:a16="http://schemas.microsoft.com/office/drawing/2014/main" id="{44C4F57C-5F5E-4312-92A3-C12DF0D24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54984" name="Oval 8">
              <a:extLst>
                <a:ext uri="{FF2B5EF4-FFF2-40B4-BE49-F238E27FC236}">
                  <a16:creationId xmlns:a16="http://schemas.microsoft.com/office/drawing/2014/main" id="{A779EFF8-15EF-4E97-A249-3F75C1EB4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254985" name="Text Box 9">
              <a:extLst>
                <a:ext uri="{FF2B5EF4-FFF2-40B4-BE49-F238E27FC236}">
                  <a16:creationId xmlns:a16="http://schemas.microsoft.com/office/drawing/2014/main" id="{D8FDF15D-8A6E-4EAB-A473-D7487D51E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7" y="2593"/>
              <a:ext cx="37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grpSp>
        <p:nvGrpSpPr>
          <p:cNvPr id="254986" name="Group 10">
            <a:extLst>
              <a:ext uri="{FF2B5EF4-FFF2-40B4-BE49-F238E27FC236}">
                <a16:creationId xmlns:a16="http://schemas.microsoft.com/office/drawing/2014/main" id="{4FBBA6F1-94E3-4DFB-AB42-BDD2E92747FC}"/>
              </a:ext>
            </a:extLst>
          </p:cNvPr>
          <p:cNvGrpSpPr>
            <a:grpSpLocks/>
          </p:cNvGrpSpPr>
          <p:nvPr/>
        </p:nvGrpSpPr>
        <p:grpSpPr bwMode="auto">
          <a:xfrm>
            <a:off x="7048500" y="1539875"/>
            <a:ext cx="463550" cy="1828800"/>
            <a:chOff x="1824" y="1680"/>
            <a:chExt cx="420" cy="1630"/>
          </a:xfrm>
        </p:grpSpPr>
        <p:sp>
          <p:nvSpPr>
            <p:cNvPr id="254987" name="Oval 11">
              <a:extLst>
                <a:ext uri="{FF2B5EF4-FFF2-40B4-BE49-F238E27FC236}">
                  <a16:creationId xmlns:a16="http://schemas.microsoft.com/office/drawing/2014/main" id="{7487CE9A-F024-4CA0-A3AD-1B295A73F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54988" name="Oval 12">
              <a:extLst>
                <a:ext uri="{FF2B5EF4-FFF2-40B4-BE49-F238E27FC236}">
                  <a16:creationId xmlns:a16="http://schemas.microsoft.com/office/drawing/2014/main" id="{511D99CA-FB7C-4A69-ADBA-4243AEBBD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54989" name="Oval 13">
              <a:extLst>
                <a:ext uri="{FF2B5EF4-FFF2-40B4-BE49-F238E27FC236}">
                  <a16:creationId xmlns:a16="http://schemas.microsoft.com/office/drawing/2014/main" id="{FCDF6E0D-326C-4BD7-96B6-237D96440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254990" name="Text Box 14">
              <a:extLst>
                <a:ext uri="{FF2B5EF4-FFF2-40B4-BE49-F238E27FC236}">
                  <a16:creationId xmlns:a16="http://schemas.microsoft.com/office/drawing/2014/main" id="{C7393C25-9457-44F8-BB73-6971460A50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1" y="2593"/>
              <a:ext cx="37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grpSp>
        <p:nvGrpSpPr>
          <p:cNvPr id="254991" name="Group 15">
            <a:extLst>
              <a:ext uri="{FF2B5EF4-FFF2-40B4-BE49-F238E27FC236}">
                <a16:creationId xmlns:a16="http://schemas.microsoft.com/office/drawing/2014/main" id="{DCFC98B1-A396-40E2-9D94-E9C593C26339}"/>
              </a:ext>
            </a:extLst>
          </p:cNvPr>
          <p:cNvGrpSpPr>
            <a:grpSpLocks/>
          </p:cNvGrpSpPr>
          <p:nvPr/>
        </p:nvGrpSpPr>
        <p:grpSpPr bwMode="auto">
          <a:xfrm>
            <a:off x="8002588" y="1539875"/>
            <a:ext cx="468312" cy="1828800"/>
            <a:chOff x="2688" y="1680"/>
            <a:chExt cx="423" cy="1630"/>
          </a:xfrm>
        </p:grpSpPr>
        <p:sp>
          <p:nvSpPr>
            <p:cNvPr id="254992" name="Oval 16">
              <a:extLst>
                <a:ext uri="{FF2B5EF4-FFF2-40B4-BE49-F238E27FC236}">
                  <a16:creationId xmlns:a16="http://schemas.microsoft.com/office/drawing/2014/main" id="{408BBDC1-FBE0-4E04-9197-72153A041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54993" name="Oval 17">
              <a:extLst>
                <a:ext uri="{FF2B5EF4-FFF2-40B4-BE49-F238E27FC236}">
                  <a16:creationId xmlns:a16="http://schemas.microsoft.com/office/drawing/2014/main" id="{85866BA9-8D90-47D4-B49B-439049EF5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54994" name="Oval 18">
              <a:extLst>
                <a:ext uri="{FF2B5EF4-FFF2-40B4-BE49-F238E27FC236}">
                  <a16:creationId xmlns:a16="http://schemas.microsoft.com/office/drawing/2014/main" id="{71A8F33B-3C33-4F61-81B5-2242DF20C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254995" name="Text Box 19">
              <a:extLst>
                <a:ext uri="{FF2B5EF4-FFF2-40B4-BE49-F238E27FC236}">
                  <a16:creationId xmlns:a16="http://schemas.microsoft.com/office/drawing/2014/main" id="{7F5D5FE7-E9D4-4242-8A7D-679BB9EBA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7" y="2593"/>
              <a:ext cx="37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grpSp>
        <p:nvGrpSpPr>
          <p:cNvPr id="254996" name="Group 20">
            <a:extLst>
              <a:ext uri="{FF2B5EF4-FFF2-40B4-BE49-F238E27FC236}">
                <a16:creationId xmlns:a16="http://schemas.microsoft.com/office/drawing/2014/main" id="{13FE5EC9-1DA8-4AA7-B6D1-580FAA2880E9}"/>
              </a:ext>
            </a:extLst>
          </p:cNvPr>
          <p:cNvGrpSpPr>
            <a:grpSpLocks/>
          </p:cNvGrpSpPr>
          <p:nvPr/>
        </p:nvGrpSpPr>
        <p:grpSpPr bwMode="auto">
          <a:xfrm>
            <a:off x="9010650" y="1603375"/>
            <a:ext cx="444500" cy="1822450"/>
            <a:chOff x="3600" y="1737"/>
            <a:chExt cx="401" cy="1624"/>
          </a:xfrm>
        </p:grpSpPr>
        <p:sp>
          <p:nvSpPr>
            <p:cNvPr id="254997" name="Text Box 21">
              <a:extLst>
                <a:ext uri="{FF2B5EF4-FFF2-40B4-BE49-F238E27FC236}">
                  <a16:creationId xmlns:a16="http://schemas.microsoft.com/office/drawing/2014/main" id="{83C53F4D-6825-4890-AA43-6F9127A9F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7" y="1737"/>
              <a:ext cx="37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  <p:sp>
          <p:nvSpPr>
            <p:cNvPr id="254998" name="Text Box 22">
              <a:extLst>
                <a:ext uri="{FF2B5EF4-FFF2-40B4-BE49-F238E27FC236}">
                  <a16:creationId xmlns:a16="http://schemas.microsoft.com/office/drawing/2014/main" id="{BFA508B8-F311-4C6E-8A35-FEEAA1729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7" y="2159"/>
              <a:ext cx="37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  <p:sp>
          <p:nvSpPr>
            <p:cNvPr id="254999" name="Text Box 23">
              <a:extLst>
                <a:ext uri="{FF2B5EF4-FFF2-40B4-BE49-F238E27FC236}">
                  <a16:creationId xmlns:a16="http://schemas.microsoft.com/office/drawing/2014/main" id="{090F584E-565F-426C-90A4-D0A172598C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034"/>
              <a:ext cx="37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grpSp>
        <p:nvGrpSpPr>
          <p:cNvPr id="255000" name="Group 24">
            <a:extLst>
              <a:ext uri="{FF2B5EF4-FFF2-40B4-BE49-F238E27FC236}">
                <a16:creationId xmlns:a16="http://schemas.microsoft.com/office/drawing/2014/main" id="{33E586F1-5670-4F22-AD8E-9533ED53F38D}"/>
              </a:ext>
            </a:extLst>
          </p:cNvPr>
          <p:cNvGrpSpPr>
            <a:grpSpLocks/>
          </p:cNvGrpSpPr>
          <p:nvPr/>
        </p:nvGrpSpPr>
        <p:grpSpPr bwMode="auto">
          <a:xfrm>
            <a:off x="9967914" y="1539875"/>
            <a:ext cx="466725" cy="1828800"/>
            <a:chOff x="4466" y="1680"/>
            <a:chExt cx="422" cy="1630"/>
          </a:xfrm>
        </p:grpSpPr>
        <p:sp>
          <p:nvSpPr>
            <p:cNvPr id="255001" name="Oval 25">
              <a:extLst>
                <a:ext uri="{FF2B5EF4-FFF2-40B4-BE49-F238E27FC236}">
                  <a16:creationId xmlns:a16="http://schemas.microsoft.com/office/drawing/2014/main" id="{3D6ACB70-D154-4EE3-96D7-FCC8454F3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55002" name="Oval 26">
              <a:extLst>
                <a:ext uri="{FF2B5EF4-FFF2-40B4-BE49-F238E27FC236}">
                  <a16:creationId xmlns:a16="http://schemas.microsoft.com/office/drawing/2014/main" id="{BAC25C26-385D-4047-BC0E-B53EF687C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55003" name="Oval 27">
              <a:extLst>
                <a:ext uri="{FF2B5EF4-FFF2-40B4-BE49-F238E27FC236}">
                  <a16:creationId xmlns:a16="http://schemas.microsoft.com/office/drawing/2014/main" id="{B76E12B8-71F1-4533-948C-9AAD7AE80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255004" name="Text Box 28">
              <a:extLst>
                <a:ext uri="{FF2B5EF4-FFF2-40B4-BE49-F238E27FC236}">
                  <a16:creationId xmlns:a16="http://schemas.microsoft.com/office/drawing/2014/main" id="{3F31B35B-1C26-48BE-A159-A35B4D56C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4" y="2593"/>
              <a:ext cx="37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hlink"/>
                  </a:solidFill>
                </a:rPr>
                <a:t>…</a:t>
              </a:r>
            </a:p>
          </p:txBody>
        </p:sp>
      </p:grpSp>
      <p:sp>
        <p:nvSpPr>
          <p:cNvPr id="255005" name="Line 29">
            <a:extLst>
              <a:ext uri="{FF2B5EF4-FFF2-40B4-BE49-F238E27FC236}">
                <a16:creationId xmlns:a16="http://schemas.microsoft.com/office/drawing/2014/main" id="{3A3F3AD4-020A-4D3A-80A1-EEDE804FC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1575" y="3521076"/>
            <a:ext cx="0" cy="2698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006" name="Text Box 30">
            <a:extLst>
              <a:ext uri="{FF2B5EF4-FFF2-40B4-BE49-F238E27FC236}">
                <a16:creationId xmlns:a16="http://schemas.microsoft.com/office/drawing/2014/main" id="{76F9D919-2CD4-49CB-B832-FDE99B4C8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749676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  <a:latin typeface="Arial Unicode MS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  <a:endParaRPr lang="en-US" altLang="en-US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55007" name="Line 31">
            <a:extLst>
              <a:ext uri="{FF2B5EF4-FFF2-40B4-BE49-F238E27FC236}">
                <a16:creationId xmlns:a16="http://schemas.microsoft.com/office/drawing/2014/main" id="{3AAAA0FD-26A3-4F8C-8251-F67BF9B64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0900" y="3521076"/>
            <a:ext cx="0" cy="2698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008" name="Text Box 32">
            <a:extLst>
              <a:ext uri="{FF2B5EF4-FFF2-40B4-BE49-F238E27FC236}">
                <a16:creationId xmlns:a16="http://schemas.microsoft.com/office/drawing/2014/main" id="{8697EA0B-C5C3-4F40-A37B-B3BEFA09A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3821113"/>
            <a:ext cx="3850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  <a:latin typeface="Arial Unicode MS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  <a:endParaRPr lang="en-US" altLang="en-US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55009" name="Line 33">
            <a:extLst>
              <a:ext uri="{FF2B5EF4-FFF2-40B4-BE49-F238E27FC236}">
                <a16:creationId xmlns:a16="http://schemas.microsoft.com/office/drawing/2014/main" id="{AB496A93-B14B-45EC-99BA-C2AF86C0793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6575" y="3521076"/>
            <a:ext cx="0" cy="2698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010" name="Text Box 34">
            <a:extLst>
              <a:ext uri="{FF2B5EF4-FFF2-40B4-BE49-F238E27FC236}">
                <a16:creationId xmlns:a16="http://schemas.microsoft.com/office/drawing/2014/main" id="{7F542190-1266-4915-8DB3-56BC69A45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821113"/>
            <a:ext cx="3850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  <a:latin typeface="Arial Unicode MS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latin typeface="Arial Unicode MS" pitchFamily="34" charset="-128"/>
              </a:rPr>
              <a:t>3</a:t>
            </a:r>
            <a:endParaRPr lang="en-US" altLang="en-US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55011" name="Line 35">
            <a:extLst>
              <a:ext uri="{FF2B5EF4-FFF2-40B4-BE49-F238E27FC236}">
                <a16:creationId xmlns:a16="http://schemas.microsoft.com/office/drawing/2014/main" id="{15F33B3B-4005-49F5-B523-ACEECD698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20313" y="3521076"/>
            <a:ext cx="0" cy="2698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012" name="Text Box 36">
            <a:extLst>
              <a:ext uri="{FF2B5EF4-FFF2-40B4-BE49-F238E27FC236}">
                <a16:creationId xmlns:a16="http://schemas.microsoft.com/office/drawing/2014/main" id="{520A6CE4-187A-47E2-96B6-627865177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1563" y="3825875"/>
            <a:ext cx="4026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  <a:latin typeface="Arial Unicode MS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latin typeface="Arial Unicode MS" pitchFamily="34" charset="-128"/>
              </a:rPr>
              <a:t>K</a:t>
            </a:r>
            <a:endParaRPr lang="en-US" altLang="en-US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55013" name="Oval 37">
            <a:extLst>
              <a:ext uri="{FF2B5EF4-FFF2-40B4-BE49-F238E27FC236}">
                <a16:creationId xmlns:a16="http://schemas.microsoft.com/office/drawing/2014/main" id="{D885F54D-AC30-432A-8E7A-C3B197E83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2825" y="2024063"/>
            <a:ext cx="369888" cy="374650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255014" name="Group 38">
            <a:extLst>
              <a:ext uri="{FF2B5EF4-FFF2-40B4-BE49-F238E27FC236}">
                <a16:creationId xmlns:a16="http://schemas.microsoft.com/office/drawing/2014/main" id="{6EF05ACF-DB5B-4543-A8A3-9E2203B61A01}"/>
              </a:ext>
            </a:extLst>
          </p:cNvPr>
          <p:cNvGrpSpPr>
            <a:grpSpLocks/>
          </p:cNvGrpSpPr>
          <p:nvPr/>
        </p:nvGrpSpPr>
        <p:grpSpPr bwMode="auto">
          <a:xfrm>
            <a:off x="6464300" y="1727201"/>
            <a:ext cx="584200" cy="1482725"/>
            <a:chOff x="1296" y="1847"/>
            <a:chExt cx="528" cy="1321"/>
          </a:xfrm>
        </p:grpSpPr>
        <p:grpSp>
          <p:nvGrpSpPr>
            <p:cNvPr id="255015" name="Group 39">
              <a:extLst>
                <a:ext uri="{FF2B5EF4-FFF2-40B4-BE49-F238E27FC236}">
                  <a16:creationId xmlns:a16="http://schemas.microsoft.com/office/drawing/2014/main" id="{E513F470-161F-4264-A592-C23B586F21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06" y="1847"/>
              <a:ext cx="506" cy="1296"/>
              <a:chOff x="1306" y="1847"/>
              <a:chExt cx="506" cy="1296"/>
            </a:xfrm>
          </p:grpSpPr>
          <p:cxnSp>
            <p:nvCxnSpPr>
              <p:cNvPr id="255016" name="AutoShape 40">
                <a:extLst>
                  <a:ext uri="{FF2B5EF4-FFF2-40B4-BE49-F238E27FC236}">
                    <a16:creationId xmlns:a16="http://schemas.microsoft.com/office/drawing/2014/main" id="{740B0C6D-C19A-4F50-8423-6D069BE5BCA3}"/>
                  </a:ext>
                </a:extLst>
              </p:cNvPr>
              <p:cNvCxnSpPr>
                <a:cxnSpLocks noChangeShapeType="1"/>
                <a:stCxn id="254982" idx="6"/>
                <a:endCxn id="254987" idx="2"/>
              </p:cNvCxnSpPr>
              <p:nvPr/>
            </p:nvCxnSpPr>
            <p:spPr bwMode="auto">
              <a:xfrm>
                <a:off x="1306" y="1847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17" name="AutoShape 41">
                <a:extLst>
                  <a:ext uri="{FF2B5EF4-FFF2-40B4-BE49-F238E27FC236}">
                    <a16:creationId xmlns:a16="http://schemas.microsoft.com/office/drawing/2014/main" id="{488208F1-AA1F-4334-BA4D-A4B34929662D}"/>
                  </a:ext>
                </a:extLst>
              </p:cNvPr>
              <p:cNvCxnSpPr>
                <a:cxnSpLocks noChangeShapeType="1"/>
                <a:stCxn id="254982" idx="6"/>
                <a:endCxn id="254988" idx="2"/>
              </p:cNvCxnSpPr>
              <p:nvPr/>
            </p:nvCxnSpPr>
            <p:spPr bwMode="auto">
              <a:xfrm>
                <a:off x="1306" y="1847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18" name="AutoShape 42">
                <a:extLst>
                  <a:ext uri="{FF2B5EF4-FFF2-40B4-BE49-F238E27FC236}">
                    <a16:creationId xmlns:a16="http://schemas.microsoft.com/office/drawing/2014/main" id="{FAD4276B-91B0-4D69-A6D3-58704DF2F2A4}"/>
                  </a:ext>
                </a:extLst>
              </p:cNvPr>
              <p:cNvCxnSpPr>
                <a:cxnSpLocks noChangeShapeType="1"/>
                <a:stCxn id="254982" idx="6"/>
                <a:endCxn id="254989" idx="2"/>
              </p:cNvCxnSpPr>
              <p:nvPr/>
            </p:nvCxnSpPr>
            <p:spPr bwMode="auto">
              <a:xfrm>
                <a:off x="1306" y="1847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19" name="AutoShape 43">
                <a:extLst>
                  <a:ext uri="{FF2B5EF4-FFF2-40B4-BE49-F238E27FC236}">
                    <a16:creationId xmlns:a16="http://schemas.microsoft.com/office/drawing/2014/main" id="{5C432448-D3C9-4824-8C10-46151E00E165}"/>
                  </a:ext>
                </a:extLst>
              </p:cNvPr>
              <p:cNvCxnSpPr>
                <a:cxnSpLocks noChangeShapeType="1"/>
                <a:stCxn id="254983" idx="6"/>
                <a:endCxn id="254987" idx="2"/>
              </p:cNvCxnSpPr>
              <p:nvPr/>
            </p:nvCxnSpPr>
            <p:spPr bwMode="auto">
              <a:xfrm flipV="1">
                <a:off x="1306" y="1847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20" name="AutoShape 44">
                <a:extLst>
                  <a:ext uri="{FF2B5EF4-FFF2-40B4-BE49-F238E27FC236}">
                    <a16:creationId xmlns:a16="http://schemas.microsoft.com/office/drawing/2014/main" id="{3084C7E6-384A-4913-87B0-64221DE1683A}"/>
                  </a:ext>
                </a:extLst>
              </p:cNvPr>
              <p:cNvCxnSpPr>
                <a:cxnSpLocks noChangeShapeType="1"/>
                <a:stCxn id="254983" idx="6"/>
                <a:endCxn id="254988" idx="2"/>
              </p:cNvCxnSpPr>
              <p:nvPr/>
            </p:nvCxnSpPr>
            <p:spPr bwMode="auto">
              <a:xfrm>
                <a:off x="1306" y="2279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21" name="AutoShape 45">
                <a:extLst>
                  <a:ext uri="{FF2B5EF4-FFF2-40B4-BE49-F238E27FC236}">
                    <a16:creationId xmlns:a16="http://schemas.microsoft.com/office/drawing/2014/main" id="{1C86230A-2D4B-4213-B2FD-F13B9D9659AE}"/>
                  </a:ext>
                </a:extLst>
              </p:cNvPr>
              <p:cNvCxnSpPr>
                <a:cxnSpLocks noChangeShapeType="1"/>
                <a:stCxn id="254983" idx="6"/>
                <a:endCxn id="254989" idx="2"/>
              </p:cNvCxnSpPr>
              <p:nvPr/>
            </p:nvCxnSpPr>
            <p:spPr bwMode="auto">
              <a:xfrm>
                <a:off x="1306" y="2279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22" name="AutoShape 46">
                <a:extLst>
                  <a:ext uri="{FF2B5EF4-FFF2-40B4-BE49-F238E27FC236}">
                    <a16:creationId xmlns:a16="http://schemas.microsoft.com/office/drawing/2014/main" id="{16D70E07-DF26-4D5E-A0D4-FE044219082E}"/>
                  </a:ext>
                </a:extLst>
              </p:cNvPr>
              <p:cNvCxnSpPr>
                <a:cxnSpLocks noChangeShapeType="1"/>
                <a:stCxn id="254984" idx="6"/>
                <a:endCxn id="254989" idx="2"/>
              </p:cNvCxnSpPr>
              <p:nvPr/>
            </p:nvCxnSpPr>
            <p:spPr bwMode="auto">
              <a:xfrm>
                <a:off x="1306" y="3143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5023" name="Line 47">
              <a:extLst>
                <a:ext uri="{FF2B5EF4-FFF2-40B4-BE49-F238E27FC236}">
                  <a16:creationId xmlns:a16="http://schemas.microsoft.com/office/drawing/2014/main" id="{8A71D08D-6B0C-4687-90B7-5BB42C256B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5024" name="Group 48">
            <a:extLst>
              <a:ext uri="{FF2B5EF4-FFF2-40B4-BE49-F238E27FC236}">
                <a16:creationId xmlns:a16="http://schemas.microsoft.com/office/drawing/2014/main" id="{F6EB3F40-C539-447C-8AB1-1DC42EC5739A}"/>
              </a:ext>
            </a:extLst>
          </p:cNvPr>
          <p:cNvGrpSpPr>
            <a:grpSpLocks/>
          </p:cNvGrpSpPr>
          <p:nvPr/>
        </p:nvGrpSpPr>
        <p:grpSpPr bwMode="auto">
          <a:xfrm>
            <a:off x="7419976" y="1755775"/>
            <a:ext cx="582613" cy="1454150"/>
            <a:chOff x="2160" y="1872"/>
            <a:chExt cx="528" cy="1296"/>
          </a:xfrm>
        </p:grpSpPr>
        <p:grpSp>
          <p:nvGrpSpPr>
            <p:cNvPr id="255025" name="Group 49">
              <a:extLst>
                <a:ext uri="{FF2B5EF4-FFF2-40B4-BE49-F238E27FC236}">
                  <a16:creationId xmlns:a16="http://schemas.microsoft.com/office/drawing/2014/main" id="{D90B4142-A0D3-4B45-BEA9-9AC7DBEDAA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1872"/>
              <a:ext cx="506" cy="1296"/>
              <a:chOff x="2160" y="1872"/>
              <a:chExt cx="506" cy="1296"/>
            </a:xfrm>
          </p:grpSpPr>
          <p:cxnSp>
            <p:nvCxnSpPr>
              <p:cNvPr id="255026" name="AutoShape 50">
                <a:extLst>
                  <a:ext uri="{FF2B5EF4-FFF2-40B4-BE49-F238E27FC236}">
                    <a16:creationId xmlns:a16="http://schemas.microsoft.com/office/drawing/2014/main" id="{5AEFC481-6906-4566-9CF5-FD2F1EE1D08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27" name="AutoShape 51">
                <a:extLst>
                  <a:ext uri="{FF2B5EF4-FFF2-40B4-BE49-F238E27FC236}">
                    <a16:creationId xmlns:a16="http://schemas.microsoft.com/office/drawing/2014/main" id="{D410AB58-A586-4713-8AC8-9AB0DCB9458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28" name="AutoShape 52">
                <a:extLst>
                  <a:ext uri="{FF2B5EF4-FFF2-40B4-BE49-F238E27FC236}">
                    <a16:creationId xmlns:a16="http://schemas.microsoft.com/office/drawing/2014/main" id="{3FC4CEDF-07C7-42ED-8F0E-2C23B916E3F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29" name="AutoShape 53">
                <a:extLst>
                  <a:ext uri="{FF2B5EF4-FFF2-40B4-BE49-F238E27FC236}">
                    <a16:creationId xmlns:a16="http://schemas.microsoft.com/office/drawing/2014/main" id="{B25967C1-2A7B-4E45-B93E-025182AB6B7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160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30" name="AutoShape 54">
                <a:extLst>
                  <a:ext uri="{FF2B5EF4-FFF2-40B4-BE49-F238E27FC236}">
                    <a16:creationId xmlns:a16="http://schemas.microsoft.com/office/drawing/2014/main" id="{27E0DEFF-12C7-4383-B3D1-3EDD218AD4F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31" name="AutoShape 55">
                <a:extLst>
                  <a:ext uri="{FF2B5EF4-FFF2-40B4-BE49-F238E27FC236}">
                    <a16:creationId xmlns:a16="http://schemas.microsoft.com/office/drawing/2014/main" id="{CE07F6DA-B01C-4A5E-9388-52ACD303E01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32" name="AutoShape 56">
                <a:extLst>
                  <a:ext uri="{FF2B5EF4-FFF2-40B4-BE49-F238E27FC236}">
                    <a16:creationId xmlns:a16="http://schemas.microsoft.com/office/drawing/2014/main" id="{DE285B29-E4C6-451B-8D0D-C333916A6DD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60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5033" name="Line 57">
              <a:extLst>
                <a:ext uri="{FF2B5EF4-FFF2-40B4-BE49-F238E27FC236}">
                  <a16:creationId xmlns:a16="http://schemas.microsoft.com/office/drawing/2014/main" id="{404796AC-9856-4AA1-B9F5-B7C8CD9785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5034" name="Group 58">
            <a:extLst>
              <a:ext uri="{FF2B5EF4-FFF2-40B4-BE49-F238E27FC236}">
                <a16:creationId xmlns:a16="http://schemas.microsoft.com/office/drawing/2014/main" id="{26A6AAC8-A611-441A-8919-0C1B92907C61}"/>
              </a:ext>
            </a:extLst>
          </p:cNvPr>
          <p:cNvGrpSpPr>
            <a:grpSpLocks/>
          </p:cNvGrpSpPr>
          <p:nvPr/>
        </p:nvGrpSpPr>
        <p:grpSpPr bwMode="auto">
          <a:xfrm>
            <a:off x="8374063" y="1755775"/>
            <a:ext cx="584200" cy="1454150"/>
            <a:chOff x="3024" y="1872"/>
            <a:chExt cx="528" cy="1296"/>
          </a:xfrm>
        </p:grpSpPr>
        <p:grpSp>
          <p:nvGrpSpPr>
            <p:cNvPr id="255035" name="Group 59">
              <a:extLst>
                <a:ext uri="{FF2B5EF4-FFF2-40B4-BE49-F238E27FC236}">
                  <a16:creationId xmlns:a16="http://schemas.microsoft.com/office/drawing/2014/main" id="{A5F9F833-D94C-4CDF-B015-C833492E29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872"/>
              <a:ext cx="506" cy="1296"/>
              <a:chOff x="3024" y="1872"/>
              <a:chExt cx="506" cy="1296"/>
            </a:xfrm>
          </p:grpSpPr>
          <p:cxnSp>
            <p:nvCxnSpPr>
              <p:cNvPr id="255036" name="AutoShape 60">
                <a:extLst>
                  <a:ext uri="{FF2B5EF4-FFF2-40B4-BE49-F238E27FC236}">
                    <a16:creationId xmlns:a16="http://schemas.microsoft.com/office/drawing/2014/main" id="{1F987E6D-248D-4586-A8EF-5D8412FA8DF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37" name="AutoShape 61">
                <a:extLst>
                  <a:ext uri="{FF2B5EF4-FFF2-40B4-BE49-F238E27FC236}">
                    <a16:creationId xmlns:a16="http://schemas.microsoft.com/office/drawing/2014/main" id="{8F6E8E38-B232-4ACA-8B33-A431DD75847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38" name="AutoShape 62">
                <a:extLst>
                  <a:ext uri="{FF2B5EF4-FFF2-40B4-BE49-F238E27FC236}">
                    <a16:creationId xmlns:a16="http://schemas.microsoft.com/office/drawing/2014/main" id="{B33815D2-B3C0-4F63-A5F5-C167B308692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39" name="AutoShape 63">
                <a:extLst>
                  <a:ext uri="{FF2B5EF4-FFF2-40B4-BE49-F238E27FC236}">
                    <a16:creationId xmlns:a16="http://schemas.microsoft.com/office/drawing/2014/main" id="{60479599-BC79-425C-A9DF-0FDE119B827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024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40" name="AutoShape 64">
                <a:extLst>
                  <a:ext uri="{FF2B5EF4-FFF2-40B4-BE49-F238E27FC236}">
                    <a16:creationId xmlns:a16="http://schemas.microsoft.com/office/drawing/2014/main" id="{8966B27A-22CA-48EB-A393-627889F85C4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41" name="AutoShape 65">
                <a:extLst>
                  <a:ext uri="{FF2B5EF4-FFF2-40B4-BE49-F238E27FC236}">
                    <a16:creationId xmlns:a16="http://schemas.microsoft.com/office/drawing/2014/main" id="{3C60058D-01DD-4264-A561-68D71753ACF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42" name="AutoShape 66">
                <a:extLst>
                  <a:ext uri="{FF2B5EF4-FFF2-40B4-BE49-F238E27FC236}">
                    <a16:creationId xmlns:a16="http://schemas.microsoft.com/office/drawing/2014/main" id="{885E0225-3909-4D71-91CB-0D1131416D2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024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5043" name="Line 67">
              <a:extLst>
                <a:ext uri="{FF2B5EF4-FFF2-40B4-BE49-F238E27FC236}">
                  <a16:creationId xmlns:a16="http://schemas.microsoft.com/office/drawing/2014/main" id="{B98D3D66-FC05-48BD-9F0D-4082AD37D4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5044" name="Group 68">
            <a:extLst>
              <a:ext uri="{FF2B5EF4-FFF2-40B4-BE49-F238E27FC236}">
                <a16:creationId xmlns:a16="http://schemas.microsoft.com/office/drawing/2014/main" id="{F381A7D1-E482-4BE0-8F71-81A958D6CE61}"/>
              </a:ext>
            </a:extLst>
          </p:cNvPr>
          <p:cNvGrpSpPr>
            <a:grpSpLocks/>
          </p:cNvGrpSpPr>
          <p:nvPr/>
        </p:nvGrpSpPr>
        <p:grpSpPr bwMode="auto">
          <a:xfrm>
            <a:off x="9382125" y="1755775"/>
            <a:ext cx="584200" cy="1454150"/>
            <a:chOff x="3936" y="1872"/>
            <a:chExt cx="528" cy="1296"/>
          </a:xfrm>
        </p:grpSpPr>
        <p:grpSp>
          <p:nvGrpSpPr>
            <p:cNvPr id="255045" name="Group 69">
              <a:extLst>
                <a:ext uri="{FF2B5EF4-FFF2-40B4-BE49-F238E27FC236}">
                  <a16:creationId xmlns:a16="http://schemas.microsoft.com/office/drawing/2014/main" id="{9ACFB28D-4ADA-4644-8F76-91B68F2392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8" y="1872"/>
              <a:ext cx="506" cy="1296"/>
              <a:chOff x="3938" y="1872"/>
              <a:chExt cx="506" cy="1296"/>
            </a:xfrm>
          </p:grpSpPr>
          <p:cxnSp>
            <p:nvCxnSpPr>
              <p:cNvPr id="255046" name="AutoShape 70">
                <a:extLst>
                  <a:ext uri="{FF2B5EF4-FFF2-40B4-BE49-F238E27FC236}">
                    <a16:creationId xmlns:a16="http://schemas.microsoft.com/office/drawing/2014/main" id="{28079AF2-33F8-4B99-BEE6-2325FAFD8EB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47" name="AutoShape 71">
                <a:extLst>
                  <a:ext uri="{FF2B5EF4-FFF2-40B4-BE49-F238E27FC236}">
                    <a16:creationId xmlns:a16="http://schemas.microsoft.com/office/drawing/2014/main" id="{B31CD897-7B4C-46E9-AC27-D65BCBAD007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48" name="AutoShape 72">
                <a:extLst>
                  <a:ext uri="{FF2B5EF4-FFF2-40B4-BE49-F238E27FC236}">
                    <a16:creationId xmlns:a16="http://schemas.microsoft.com/office/drawing/2014/main" id="{51CC9E94-B188-4237-AAEE-4A7B4A2A024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49" name="AutoShape 73">
                <a:extLst>
                  <a:ext uri="{FF2B5EF4-FFF2-40B4-BE49-F238E27FC236}">
                    <a16:creationId xmlns:a16="http://schemas.microsoft.com/office/drawing/2014/main" id="{65644A5D-A428-4A13-9C85-F82D892DBFF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938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50" name="AutoShape 74">
                <a:extLst>
                  <a:ext uri="{FF2B5EF4-FFF2-40B4-BE49-F238E27FC236}">
                    <a16:creationId xmlns:a16="http://schemas.microsoft.com/office/drawing/2014/main" id="{E2D2D7C0-8188-4E66-954D-C3FDAAAEC66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51" name="AutoShape 75">
                <a:extLst>
                  <a:ext uri="{FF2B5EF4-FFF2-40B4-BE49-F238E27FC236}">
                    <a16:creationId xmlns:a16="http://schemas.microsoft.com/office/drawing/2014/main" id="{E05378A5-1E6C-4C88-BDC3-B1292D7E09D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5052" name="AutoShape 76">
                <a:extLst>
                  <a:ext uri="{FF2B5EF4-FFF2-40B4-BE49-F238E27FC236}">
                    <a16:creationId xmlns:a16="http://schemas.microsoft.com/office/drawing/2014/main" id="{DB984D6F-23E8-4CB4-92CE-FBBE1BA09EA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38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5053" name="Line 77">
              <a:extLst>
                <a:ext uri="{FF2B5EF4-FFF2-40B4-BE49-F238E27FC236}">
                  <a16:creationId xmlns:a16="http://schemas.microsoft.com/office/drawing/2014/main" id="{BD2F405A-AEEF-4222-BA3A-31A6792D37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6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55054" name="AutoShape 78">
            <a:extLst>
              <a:ext uri="{FF2B5EF4-FFF2-40B4-BE49-F238E27FC236}">
                <a16:creationId xmlns:a16="http://schemas.microsoft.com/office/drawing/2014/main" id="{46F1AD15-37EC-4120-A44C-C7351F0910FC}"/>
              </a:ext>
            </a:extLst>
          </p:cNvPr>
          <p:cNvCxnSpPr>
            <a:cxnSpLocks noChangeShapeType="1"/>
            <a:stCxn id="255013" idx="6"/>
            <a:endCxn id="254987" idx="2"/>
          </p:cNvCxnSpPr>
          <p:nvPr/>
        </p:nvCxnSpPr>
        <p:spPr bwMode="auto">
          <a:xfrm flipV="1">
            <a:off x="6481764" y="1727200"/>
            <a:ext cx="547687" cy="484188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055" name="AutoShape 79">
            <a:extLst>
              <a:ext uri="{FF2B5EF4-FFF2-40B4-BE49-F238E27FC236}">
                <a16:creationId xmlns:a16="http://schemas.microsoft.com/office/drawing/2014/main" id="{0E7265DC-4C00-4E1C-A883-A673465979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19975" y="1727200"/>
            <a:ext cx="558800" cy="145415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056" name="Oval 80">
            <a:extLst>
              <a:ext uri="{FF2B5EF4-FFF2-40B4-BE49-F238E27FC236}">
                <a16:creationId xmlns:a16="http://schemas.microsoft.com/office/drawing/2014/main" id="{D115B8AB-C56E-4F0D-AEED-43542C535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1539875"/>
            <a:ext cx="368300" cy="374650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5057" name="Oval 81">
            <a:extLst>
              <a:ext uri="{FF2B5EF4-FFF2-40B4-BE49-F238E27FC236}">
                <a16:creationId xmlns:a16="http://schemas.microsoft.com/office/drawing/2014/main" id="{9E9AAF70-BD27-4D54-B23C-803CE03DD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9" y="2994025"/>
            <a:ext cx="369887" cy="374650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K</a:t>
            </a:r>
          </a:p>
        </p:txBody>
      </p:sp>
      <p:cxnSp>
        <p:nvCxnSpPr>
          <p:cNvPr id="255058" name="AutoShape 82">
            <a:extLst>
              <a:ext uri="{FF2B5EF4-FFF2-40B4-BE49-F238E27FC236}">
                <a16:creationId xmlns:a16="http://schemas.microsoft.com/office/drawing/2014/main" id="{84630869-DA62-4DA4-8FDD-9082A7C3CD4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374063" y="2455863"/>
            <a:ext cx="584200" cy="754062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059" name="AutoShape 83">
            <a:extLst>
              <a:ext uri="{FF2B5EF4-FFF2-40B4-BE49-F238E27FC236}">
                <a16:creationId xmlns:a16="http://schemas.microsoft.com/office/drawing/2014/main" id="{8D9F99BB-63E0-4102-B151-C29543A52AFD}"/>
              </a:ext>
            </a:extLst>
          </p:cNvPr>
          <p:cNvCxnSpPr>
            <a:cxnSpLocks noChangeShapeType="1"/>
            <a:endCxn id="255002" idx="2"/>
          </p:cNvCxnSpPr>
          <p:nvPr/>
        </p:nvCxnSpPr>
        <p:spPr bwMode="auto">
          <a:xfrm flipV="1">
            <a:off x="9375775" y="2211388"/>
            <a:ext cx="573088" cy="53975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060" name="Oval 84">
            <a:extLst>
              <a:ext uri="{FF2B5EF4-FFF2-40B4-BE49-F238E27FC236}">
                <a16:creationId xmlns:a16="http://schemas.microsoft.com/office/drawing/2014/main" id="{BF70A9A8-70AE-4E59-A440-71864DC88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6325" y="2024063"/>
            <a:ext cx="369888" cy="374650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255063" name="Picture 87">
            <a:extLst>
              <a:ext uri="{FF2B5EF4-FFF2-40B4-BE49-F238E27FC236}">
                <a16:creationId xmlns:a16="http://schemas.microsoft.com/office/drawing/2014/main" id="{96CB263E-B978-4DF4-9E95-9CBD0CB23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948" y="107950"/>
            <a:ext cx="4495800" cy="111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3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0724D34F-7306-410F-B8C2-EE2003B17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85379" name="Rectangle 3">
            <a:extLst>
              <a:ext uri="{FF2B5EF4-FFF2-40B4-BE49-F238E27FC236}">
                <a16:creationId xmlns:a16="http://schemas.microsoft.com/office/drawing/2014/main" id="{DCEAFB80-94FE-4038-92F6-68CDE62CD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029201"/>
            <a:ext cx="8229600" cy="1096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800"/>
              <a:t>What’s the probability of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>
                <a:solidFill>
                  <a:srgbClr val="000099"/>
                </a:solidFill>
                <a:sym typeface="Symbol" panose="05050102010706020507" pitchFamily="18" charset="2"/>
              </a:rPr>
              <a:t> = </a:t>
            </a:r>
            <a:r>
              <a:rPr lang="en-US" altLang="en-US" sz="2000">
                <a:solidFill>
                  <a:srgbClr val="000099"/>
                </a:solidFill>
              </a:rPr>
              <a:t>Fair, Fair, Fair, Fair, Load, Load, Load, Load, Fair, Fair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solidFill>
                  <a:srgbClr val="000099"/>
                </a:solidFill>
              </a:rPr>
              <a:t>	X = 1, 2, 1, 5, 6, 2, 1, 6, 2, 4?</a:t>
            </a:r>
            <a:endParaRPr lang="en-US" altLang="en-US" sz="2000"/>
          </a:p>
        </p:txBody>
      </p:sp>
      <p:sp>
        <p:nvSpPr>
          <p:cNvPr id="485380" name="Oval 4">
            <a:extLst>
              <a:ext uri="{FF2B5EF4-FFF2-40B4-BE49-F238E27FC236}">
                <a16:creationId xmlns:a16="http://schemas.microsoft.com/office/drawing/2014/main" id="{20EBC4A3-E591-4EAD-BB49-F9599F12E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286000"/>
            <a:ext cx="990600" cy="8382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FF0000"/>
                </a:solidFill>
              </a:rPr>
              <a:t>Fair</a:t>
            </a:r>
          </a:p>
        </p:txBody>
      </p:sp>
      <p:sp>
        <p:nvSpPr>
          <p:cNvPr id="485381" name="Oval 5">
            <a:extLst>
              <a:ext uri="{FF2B5EF4-FFF2-40B4-BE49-F238E27FC236}">
                <a16:creationId xmlns:a16="http://schemas.microsoft.com/office/drawing/2014/main" id="{7C036619-7BBD-4A2C-8618-7257D948F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86000"/>
            <a:ext cx="914400" cy="8382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rgbClr val="FF0000"/>
                </a:solidFill>
              </a:rPr>
              <a:t>LOADED</a:t>
            </a:r>
          </a:p>
        </p:txBody>
      </p:sp>
      <p:cxnSp>
        <p:nvCxnSpPr>
          <p:cNvPr id="485382" name="AutoShape 6">
            <a:extLst>
              <a:ext uri="{FF2B5EF4-FFF2-40B4-BE49-F238E27FC236}">
                <a16:creationId xmlns:a16="http://schemas.microsoft.com/office/drawing/2014/main" id="{E10774E6-4CA8-48EC-8703-19FEFE1690A5}"/>
              </a:ext>
            </a:extLst>
          </p:cNvPr>
          <p:cNvCxnSpPr>
            <a:cxnSpLocks noChangeShapeType="1"/>
            <a:stCxn id="485380" idx="7"/>
            <a:endCxn id="485381" idx="1"/>
          </p:cNvCxnSpPr>
          <p:nvPr/>
        </p:nvCxnSpPr>
        <p:spPr bwMode="auto">
          <a:xfrm rot="5400000" flipV="1">
            <a:off x="6127751" y="1603376"/>
            <a:ext cx="1587" cy="1573212"/>
          </a:xfrm>
          <a:prstGeom prst="curvedConnector3">
            <a:avLst>
              <a:gd name="adj1" fmla="val -20900000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383" name="AutoShape 7">
            <a:extLst>
              <a:ext uri="{FF2B5EF4-FFF2-40B4-BE49-F238E27FC236}">
                <a16:creationId xmlns:a16="http://schemas.microsoft.com/office/drawing/2014/main" id="{95040453-544F-4956-BBB9-B9BAA4ECEDFF}"/>
              </a:ext>
            </a:extLst>
          </p:cNvPr>
          <p:cNvCxnSpPr>
            <a:cxnSpLocks noChangeShapeType="1"/>
            <a:stCxn id="485381" idx="3"/>
            <a:endCxn id="485380" idx="5"/>
          </p:cNvCxnSpPr>
          <p:nvPr/>
        </p:nvCxnSpPr>
        <p:spPr bwMode="auto">
          <a:xfrm rot="5400000">
            <a:off x="6127751" y="2235201"/>
            <a:ext cx="1587" cy="1573212"/>
          </a:xfrm>
          <a:prstGeom prst="curvedConnector3">
            <a:avLst>
              <a:gd name="adj1" fmla="val 20900000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384" name="AutoShape 8">
            <a:extLst>
              <a:ext uri="{FF2B5EF4-FFF2-40B4-BE49-F238E27FC236}">
                <a16:creationId xmlns:a16="http://schemas.microsoft.com/office/drawing/2014/main" id="{FB525144-07C9-4950-87DC-BC1C0D9DBA71}"/>
              </a:ext>
            </a:extLst>
          </p:cNvPr>
          <p:cNvCxnSpPr>
            <a:cxnSpLocks noChangeShapeType="1"/>
            <a:stCxn id="485381" idx="7"/>
            <a:endCxn id="485381" idx="6"/>
          </p:cNvCxnSpPr>
          <p:nvPr/>
        </p:nvCxnSpPr>
        <p:spPr bwMode="auto">
          <a:xfrm rot="5400000" flipV="1">
            <a:off x="7481094" y="2470944"/>
            <a:ext cx="315912" cy="152400"/>
          </a:xfrm>
          <a:prstGeom prst="curvedConnector4">
            <a:avLst>
              <a:gd name="adj1" fmla="val -105023"/>
              <a:gd name="adj2" fmla="val 237500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385" name="AutoShape 9">
            <a:extLst>
              <a:ext uri="{FF2B5EF4-FFF2-40B4-BE49-F238E27FC236}">
                <a16:creationId xmlns:a16="http://schemas.microsoft.com/office/drawing/2014/main" id="{6FAC5EE8-0F65-4BCF-A973-A18E2D071433}"/>
              </a:ext>
            </a:extLst>
          </p:cNvPr>
          <p:cNvCxnSpPr>
            <a:cxnSpLocks noChangeShapeType="1"/>
            <a:stCxn id="485380" idx="1"/>
            <a:endCxn id="485380" idx="2"/>
          </p:cNvCxnSpPr>
          <p:nvPr/>
        </p:nvCxnSpPr>
        <p:spPr bwMode="auto">
          <a:xfrm rot="16200000" flipH="1" flipV="1">
            <a:off x="4400551" y="2465388"/>
            <a:ext cx="315912" cy="163513"/>
          </a:xfrm>
          <a:prstGeom prst="curvedConnector4">
            <a:avLst>
              <a:gd name="adj1" fmla="val -105023"/>
              <a:gd name="adj2" fmla="val 228157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5386" name="Text Box 10">
            <a:extLst>
              <a:ext uri="{FF2B5EF4-FFF2-40B4-BE49-F238E27FC236}">
                <a16:creationId xmlns:a16="http://schemas.microsoft.com/office/drawing/2014/main" id="{9CECF1D9-1F20-4BFB-A500-97FD424A2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1524000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0.05</a:t>
            </a:r>
          </a:p>
        </p:txBody>
      </p:sp>
      <p:sp>
        <p:nvSpPr>
          <p:cNvPr id="485387" name="Text Box 11">
            <a:extLst>
              <a:ext uri="{FF2B5EF4-FFF2-40B4-BE49-F238E27FC236}">
                <a16:creationId xmlns:a16="http://schemas.microsoft.com/office/drawing/2014/main" id="{CCC2C631-9712-438A-A332-9D1A60DFE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3429000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0.05</a:t>
            </a:r>
          </a:p>
        </p:txBody>
      </p:sp>
      <p:sp>
        <p:nvSpPr>
          <p:cNvPr id="485388" name="Text Box 12">
            <a:extLst>
              <a:ext uri="{FF2B5EF4-FFF2-40B4-BE49-F238E27FC236}">
                <a16:creationId xmlns:a16="http://schemas.microsoft.com/office/drawing/2014/main" id="{03FE04D2-83C8-4D4B-BD8C-455783D81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1" y="2133600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0.95</a:t>
            </a:r>
          </a:p>
        </p:txBody>
      </p:sp>
      <p:sp>
        <p:nvSpPr>
          <p:cNvPr id="485389" name="Text Box 13">
            <a:extLst>
              <a:ext uri="{FF2B5EF4-FFF2-40B4-BE49-F238E27FC236}">
                <a16:creationId xmlns:a16="http://schemas.microsoft.com/office/drawing/2014/main" id="{7880291B-5A6F-4CD9-8802-A59C5DE4F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1" y="2057400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0.95</a:t>
            </a:r>
          </a:p>
        </p:txBody>
      </p:sp>
      <p:sp>
        <p:nvSpPr>
          <p:cNvPr id="485390" name="Text Box 14">
            <a:extLst>
              <a:ext uri="{FF2B5EF4-FFF2-40B4-BE49-F238E27FC236}">
                <a16:creationId xmlns:a16="http://schemas.microsoft.com/office/drawing/2014/main" id="{4696755A-60B8-4D7D-97F8-098B1FFA9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176588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P(1|F)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P(2|F)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P(3|F)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P(4|F)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P(5|F)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P(6|F) = 1/6</a:t>
            </a:r>
          </a:p>
        </p:txBody>
      </p:sp>
      <p:sp>
        <p:nvSpPr>
          <p:cNvPr id="485391" name="Text Box 15">
            <a:extLst>
              <a:ext uri="{FF2B5EF4-FFF2-40B4-BE49-F238E27FC236}">
                <a16:creationId xmlns:a16="http://schemas.microsoft.com/office/drawing/2014/main" id="{93C92C95-4F9E-4EA6-BBFE-6C4A566A5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176588"/>
            <a:ext cx="14557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P(1|L)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P(2|L)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P(3|L)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P(4|L)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P(5|L)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P(6|L) = 1/2</a:t>
            </a:r>
          </a:p>
        </p:txBody>
      </p:sp>
    </p:spTree>
    <p:extLst>
      <p:ext uri="{BB962C8B-B14F-4D97-AF65-F5344CB8AC3E}">
        <p14:creationId xmlns:p14="http://schemas.microsoft.com/office/powerpoint/2010/main" val="152980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69B748C3-7A25-4BE7-89A1-BD96998B2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93715C94-770C-4618-885C-7CEA077C1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What’s the probability of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>
                <a:solidFill>
                  <a:srgbClr val="000099"/>
                </a:solidFill>
                <a:sym typeface="Symbol" panose="05050102010706020507" pitchFamily="18" charset="2"/>
              </a:rPr>
              <a:t> = </a:t>
            </a:r>
            <a:r>
              <a:rPr lang="en-US" altLang="en-US" sz="2000">
                <a:solidFill>
                  <a:srgbClr val="000099"/>
                </a:solidFill>
              </a:rPr>
              <a:t>Fair, Fair, Fair, Fair, Load, Load, Load, Load, Fair, Fair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solidFill>
                  <a:srgbClr val="000099"/>
                </a:solidFill>
              </a:rPr>
              <a:t>	X = 1, 2, 1, 5, 6, 2, 1, 6, 2, 4?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/>
              <a:t>P = ½ * P(1 | F) P(F</a:t>
            </a:r>
            <a:r>
              <a:rPr lang="en-US" altLang="en-US" baseline="-25000"/>
              <a:t>i+1</a:t>
            </a:r>
            <a:r>
              <a:rPr lang="en-US" altLang="en-US"/>
              <a:t> | F</a:t>
            </a:r>
            <a:r>
              <a:rPr lang="en-US" altLang="en-US" baseline="-25000"/>
              <a:t>i</a:t>
            </a:r>
            <a:r>
              <a:rPr lang="en-US" altLang="en-US"/>
              <a:t>) …P(5 | F) P(L</a:t>
            </a:r>
            <a:r>
              <a:rPr lang="en-US" altLang="en-US" baseline="-25000"/>
              <a:t>i+1</a:t>
            </a:r>
            <a:r>
              <a:rPr lang="en-US" altLang="en-US"/>
              <a:t> | F</a:t>
            </a:r>
            <a:r>
              <a:rPr lang="en-US" altLang="en-US" baseline="-25000"/>
              <a:t>i</a:t>
            </a:r>
            <a:r>
              <a:rPr lang="en-US" altLang="en-US"/>
              <a:t>) P(6|L) P(L</a:t>
            </a:r>
            <a:r>
              <a:rPr lang="en-US" altLang="en-US" baseline="-25000"/>
              <a:t>i+1</a:t>
            </a:r>
            <a:r>
              <a:rPr lang="en-US" altLang="en-US"/>
              <a:t> | L</a:t>
            </a:r>
            <a:r>
              <a:rPr lang="en-US" altLang="en-US" baseline="-25000"/>
              <a:t>i</a:t>
            </a:r>
            <a:r>
              <a:rPr lang="en-US" altLang="en-US"/>
              <a:t>) …P(4 | F)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= ½ x 0.95</a:t>
            </a:r>
            <a:r>
              <a:rPr lang="en-US" altLang="en-US" sz="2000" baseline="30000"/>
              <a:t>7</a:t>
            </a:r>
            <a:r>
              <a:rPr lang="en-US" altLang="en-US" sz="2000"/>
              <a:t> 0.05</a:t>
            </a:r>
            <a:r>
              <a:rPr lang="en-US" altLang="en-US" sz="2000" baseline="30000"/>
              <a:t>2</a:t>
            </a:r>
            <a:r>
              <a:rPr lang="en-US" altLang="en-US" sz="2000"/>
              <a:t> x (1/6)</a:t>
            </a:r>
            <a:r>
              <a:rPr lang="en-US" altLang="en-US" sz="2000" baseline="30000"/>
              <a:t>6</a:t>
            </a:r>
            <a:r>
              <a:rPr lang="en-US" altLang="en-US" sz="2000"/>
              <a:t> x (1/10)</a:t>
            </a:r>
            <a:r>
              <a:rPr lang="en-US" altLang="en-US" sz="2000" baseline="30000"/>
              <a:t>2</a:t>
            </a:r>
            <a:r>
              <a:rPr lang="en-US" altLang="en-US" sz="2000"/>
              <a:t> x (1/2)</a:t>
            </a:r>
            <a:r>
              <a:rPr lang="en-US" altLang="en-US" sz="2000" baseline="30000"/>
              <a:t>2</a:t>
            </a:r>
            <a:r>
              <a:rPr lang="en-US" altLang="en-US" sz="2000"/>
              <a:t> = 5 x 10</a:t>
            </a:r>
            <a:r>
              <a:rPr lang="en-US" altLang="en-US" sz="2000" baseline="30000"/>
              <a:t>-11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aseline="30000"/>
          </a:p>
        </p:txBody>
      </p:sp>
      <p:pic>
        <p:nvPicPr>
          <p:cNvPr id="337924" name="Picture 4">
            <a:extLst>
              <a:ext uri="{FF2B5EF4-FFF2-40B4-BE49-F238E27FC236}">
                <a16:creationId xmlns:a16="http://schemas.microsoft.com/office/drawing/2014/main" id="{8871D9A4-3CE1-41B1-95FE-CD514D8BA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138" y="1371600"/>
            <a:ext cx="8628062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25" name="Line 5">
            <a:extLst>
              <a:ext uri="{FF2B5EF4-FFF2-40B4-BE49-F238E27FC236}">
                <a16:creationId xmlns:a16="http://schemas.microsoft.com/office/drawing/2014/main" id="{158B35F4-3C6E-41C6-9FB7-2C9245806E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1676400"/>
            <a:ext cx="3810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26" name="Line 6">
            <a:extLst>
              <a:ext uri="{FF2B5EF4-FFF2-40B4-BE49-F238E27FC236}">
                <a16:creationId xmlns:a16="http://schemas.microsoft.com/office/drawing/2014/main" id="{2F0C2EC7-0F25-4AEA-8966-B3EB570ED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1676400"/>
            <a:ext cx="4572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27" name="Text Box 7">
            <a:extLst>
              <a:ext uri="{FF2B5EF4-FFF2-40B4-BE49-F238E27FC236}">
                <a16:creationId xmlns:a16="http://schemas.microsoft.com/office/drawing/2014/main" id="{3D875E0D-B483-4194-90DF-4664B814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4" y="1779588"/>
            <a:ext cx="528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/>
              <a:t>0.05</a:t>
            </a:r>
          </a:p>
        </p:txBody>
      </p:sp>
      <p:sp>
        <p:nvSpPr>
          <p:cNvPr id="337928" name="Text Box 8">
            <a:extLst>
              <a:ext uri="{FF2B5EF4-FFF2-40B4-BE49-F238E27FC236}">
                <a16:creationId xmlns:a16="http://schemas.microsoft.com/office/drawing/2014/main" id="{DCEA91D0-0441-4C1E-A324-3DEEE9362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6764" y="1747838"/>
            <a:ext cx="528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/>
              <a:t>0.05</a:t>
            </a:r>
          </a:p>
        </p:txBody>
      </p:sp>
      <p:sp>
        <p:nvSpPr>
          <p:cNvPr id="337929" name="Line 9">
            <a:extLst>
              <a:ext uri="{FF2B5EF4-FFF2-40B4-BE49-F238E27FC236}">
                <a16:creationId xmlns:a16="http://schemas.microsoft.com/office/drawing/2014/main" id="{CBF5C749-E3C7-4627-86D2-7998450DEF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0" name="Line 10">
            <a:extLst>
              <a:ext uri="{FF2B5EF4-FFF2-40B4-BE49-F238E27FC236}">
                <a16:creationId xmlns:a16="http://schemas.microsoft.com/office/drawing/2014/main" id="{D1CC8EDA-8401-47D9-89B4-EECBCC84FF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1" name="Line 11">
            <a:extLst>
              <a:ext uri="{FF2B5EF4-FFF2-40B4-BE49-F238E27FC236}">
                <a16:creationId xmlns:a16="http://schemas.microsoft.com/office/drawing/2014/main" id="{FF4D6E2F-A6B1-461D-9B06-0782B3A1B8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2" name="Line 12">
            <a:extLst>
              <a:ext uri="{FF2B5EF4-FFF2-40B4-BE49-F238E27FC236}">
                <a16:creationId xmlns:a16="http://schemas.microsoft.com/office/drawing/2014/main" id="{E5D1BCA1-3654-4939-9CA9-328F514C7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5914" y="2192338"/>
            <a:ext cx="4206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3" name="Line 13">
            <a:extLst>
              <a:ext uri="{FF2B5EF4-FFF2-40B4-BE49-F238E27FC236}">
                <a16:creationId xmlns:a16="http://schemas.microsoft.com/office/drawing/2014/main" id="{D9DBAFFB-7981-46AE-BA69-294CD1315C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7914" y="2192338"/>
            <a:ext cx="4206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4" name="Line 14">
            <a:extLst>
              <a:ext uri="{FF2B5EF4-FFF2-40B4-BE49-F238E27FC236}">
                <a16:creationId xmlns:a16="http://schemas.microsoft.com/office/drawing/2014/main" id="{0EEDC7C5-9C22-4326-A367-66A02B427F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9914" y="2192338"/>
            <a:ext cx="4206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5" name="Line 15">
            <a:extLst>
              <a:ext uri="{FF2B5EF4-FFF2-40B4-BE49-F238E27FC236}">
                <a16:creationId xmlns:a16="http://schemas.microsoft.com/office/drawing/2014/main" id="{7E972756-BD18-4B05-9F90-130DFD8A5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0264" y="1676400"/>
            <a:ext cx="4206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6" name="Line 16">
            <a:extLst>
              <a:ext uri="{FF2B5EF4-FFF2-40B4-BE49-F238E27FC236}">
                <a16:creationId xmlns:a16="http://schemas.microsoft.com/office/drawing/2014/main" id="{D6153F78-460D-4280-84D3-9C1B747BF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676400"/>
            <a:ext cx="4206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7" name="Line 17">
            <a:extLst>
              <a:ext uri="{FF2B5EF4-FFF2-40B4-BE49-F238E27FC236}">
                <a16:creationId xmlns:a16="http://schemas.microsoft.com/office/drawing/2014/main" id="{251AE58A-F2CD-40A6-8A73-3B380E6F71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3950" y="1676400"/>
            <a:ext cx="4206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8" name="Line 18">
            <a:extLst>
              <a:ext uri="{FF2B5EF4-FFF2-40B4-BE49-F238E27FC236}">
                <a16:creationId xmlns:a16="http://schemas.microsoft.com/office/drawing/2014/main" id="{15CE2139-66EC-4779-996F-5E72977FF5B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7800" y="2192338"/>
            <a:ext cx="4206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39" name="Line 19">
            <a:extLst>
              <a:ext uri="{FF2B5EF4-FFF2-40B4-BE49-F238E27FC236}">
                <a16:creationId xmlns:a16="http://schemas.microsoft.com/office/drawing/2014/main" id="{8630AB90-47AC-425E-9B03-15E83E14F1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40" name="Line 20">
            <a:extLst>
              <a:ext uri="{FF2B5EF4-FFF2-40B4-BE49-F238E27FC236}">
                <a16:creationId xmlns:a16="http://schemas.microsoft.com/office/drawing/2014/main" id="{2939AE15-0304-4EFA-AB60-5A16E4A392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41" name="Line 21">
            <a:extLst>
              <a:ext uri="{FF2B5EF4-FFF2-40B4-BE49-F238E27FC236}">
                <a16:creationId xmlns:a16="http://schemas.microsoft.com/office/drawing/2014/main" id="{58D7FD6C-3FAE-4F6A-ACDF-76DBCAE19A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42" name="Line 22">
            <a:extLst>
              <a:ext uri="{FF2B5EF4-FFF2-40B4-BE49-F238E27FC236}">
                <a16:creationId xmlns:a16="http://schemas.microsoft.com/office/drawing/2014/main" id="{271C850D-E9A4-483C-A810-172081C881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43" name="Line 23">
            <a:extLst>
              <a:ext uri="{FF2B5EF4-FFF2-40B4-BE49-F238E27FC236}">
                <a16:creationId xmlns:a16="http://schemas.microsoft.com/office/drawing/2014/main" id="{4307646E-B281-4D89-8B0A-7D6EA3383F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678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45" name="Line 25">
            <a:extLst>
              <a:ext uri="{FF2B5EF4-FFF2-40B4-BE49-F238E27FC236}">
                <a16:creationId xmlns:a16="http://schemas.microsoft.com/office/drawing/2014/main" id="{0DCA6264-1B43-4EC7-ABDC-9B01824C36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25600"/>
            <a:ext cx="4206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46" name="Line 26">
            <a:extLst>
              <a:ext uri="{FF2B5EF4-FFF2-40B4-BE49-F238E27FC236}">
                <a16:creationId xmlns:a16="http://schemas.microsoft.com/office/drawing/2014/main" id="{EE311ACC-5A02-4150-9CA6-C958FC520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1625600"/>
            <a:ext cx="4206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47" name="Line 27">
            <a:extLst>
              <a:ext uri="{FF2B5EF4-FFF2-40B4-BE49-F238E27FC236}">
                <a16:creationId xmlns:a16="http://schemas.microsoft.com/office/drawing/2014/main" id="{7ECFF9E0-A4E4-49B8-B1DA-24B4756D13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625600"/>
            <a:ext cx="4206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49" name="Line 29">
            <a:extLst>
              <a:ext uri="{FF2B5EF4-FFF2-40B4-BE49-F238E27FC236}">
                <a16:creationId xmlns:a16="http://schemas.microsoft.com/office/drawing/2014/main" id="{BEF7241E-D874-4917-8DF8-CFD2A7BCE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0" name="Line 30">
            <a:extLst>
              <a:ext uri="{FF2B5EF4-FFF2-40B4-BE49-F238E27FC236}">
                <a16:creationId xmlns:a16="http://schemas.microsoft.com/office/drawing/2014/main" id="{0DB17F2B-A462-4503-84E5-0B13FCD00D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1" name="Line 31">
            <a:extLst>
              <a:ext uri="{FF2B5EF4-FFF2-40B4-BE49-F238E27FC236}">
                <a16:creationId xmlns:a16="http://schemas.microsoft.com/office/drawing/2014/main" id="{4DF6D948-1AA0-445B-BEC3-2A1B656E7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2" name="Line 32">
            <a:extLst>
              <a:ext uri="{FF2B5EF4-FFF2-40B4-BE49-F238E27FC236}">
                <a16:creationId xmlns:a16="http://schemas.microsoft.com/office/drawing/2014/main" id="{30ACEAA1-59AE-4983-8EF2-2E603AE75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3" name="Line 33">
            <a:extLst>
              <a:ext uri="{FF2B5EF4-FFF2-40B4-BE49-F238E27FC236}">
                <a16:creationId xmlns:a16="http://schemas.microsoft.com/office/drawing/2014/main" id="{7AE1E36A-76F3-4479-BC91-2805318CE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4" name="Line 34">
            <a:extLst>
              <a:ext uri="{FF2B5EF4-FFF2-40B4-BE49-F238E27FC236}">
                <a16:creationId xmlns:a16="http://schemas.microsoft.com/office/drawing/2014/main" id="{E0281210-C7F7-4375-8C64-6CC134AA32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5" name="Line 35">
            <a:extLst>
              <a:ext uri="{FF2B5EF4-FFF2-40B4-BE49-F238E27FC236}">
                <a16:creationId xmlns:a16="http://schemas.microsoft.com/office/drawing/2014/main" id="{24A50D5C-0B43-4245-AE3D-EEB773D466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6" name="Line 36">
            <a:extLst>
              <a:ext uri="{FF2B5EF4-FFF2-40B4-BE49-F238E27FC236}">
                <a16:creationId xmlns:a16="http://schemas.microsoft.com/office/drawing/2014/main" id="{961377FA-6CB3-43F3-BCCA-85B25AC4300D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7800" y="1676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7" name="Line 37">
            <a:extLst>
              <a:ext uri="{FF2B5EF4-FFF2-40B4-BE49-F238E27FC236}">
                <a16:creationId xmlns:a16="http://schemas.microsoft.com/office/drawing/2014/main" id="{9ED39856-DD92-4387-AD6C-35D144B9EB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1524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8" name="Line 38">
            <a:extLst>
              <a:ext uri="{FF2B5EF4-FFF2-40B4-BE49-F238E27FC236}">
                <a16:creationId xmlns:a16="http://schemas.microsoft.com/office/drawing/2014/main" id="{3C54052D-B9A2-48B7-AD05-63A37C84D0C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29800" y="1600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9" name="Line 39">
            <a:extLst>
              <a:ext uri="{FF2B5EF4-FFF2-40B4-BE49-F238E27FC236}">
                <a16:creationId xmlns:a16="http://schemas.microsoft.com/office/drawing/2014/main" id="{C6C74E20-4B83-4832-9FD3-8E996CB284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828800"/>
            <a:ext cx="5334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0" name="Line 40">
            <a:extLst>
              <a:ext uri="{FF2B5EF4-FFF2-40B4-BE49-F238E27FC236}">
                <a16:creationId xmlns:a16="http://schemas.microsoft.com/office/drawing/2014/main" id="{71AF1A93-5231-43E3-A157-E204779CD5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29800" y="1828800"/>
            <a:ext cx="4572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1" name="Line 41">
            <a:extLst>
              <a:ext uri="{FF2B5EF4-FFF2-40B4-BE49-F238E27FC236}">
                <a16:creationId xmlns:a16="http://schemas.microsoft.com/office/drawing/2014/main" id="{D7D81A83-3E4B-44AD-A3C3-1E26DA139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6114" y="1625600"/>
            <a:ext cx="4206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2" name="Line 42">
            <a:extLst>
              <a:ext uri="{FF2B5EF4-FFF2-40B4-BE49-F238E27FC236}">
                <a16:creationId xmlns:a16="http://schemas.microsoft.com/office/drawing/2014/main" id="{B525A1E6-94C1-4745-8F77-ABBD2B066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9028114" y="1625600"/>
            <a:ext cx="4206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3" name="Line 43">
            <a:extLst>
              <a:ext uri="{FF2B5EF4-FFF2-40B4-BE49-F238E27FC236}">
                <a16:creationId xmlns:a16="http://schemas.microsoft.com/office/drawing/2014/main" id="{FA8EBAA7-4D48-491D-B4A1-FF648ECAA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1914" y="1625600"/>
            <a:ext cx="4206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4" name="Line 44">
            <a:extLst>
              <a:ext uri="{FF2B5EF4-FFF2-40B4-BE49-F238E27FC236}">
                <a16:creationId xmlns:a16="http://schemas.microsoft.com/office/drawing/2014/main" id="{F057472F-C288-4C2C-B04B-BAAB6DF6A6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1914" y="2209800"/>
            <a:ext cx="4206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5" name="Line 45">
            <a:extLst>
              <a:ext uri="{FF2B5EF4-FFF2-40B4-BE49-F238E27FC236}">
                <a16:creationId xmlns:a16="http://schemas.microsoft.com/office/drawing/2014/main" id="{7D49EF98-B9DD-4BFE-9917-1F579C15A84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3914" y="2209800"/>
            <a:ext cx="4206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6" name="Line 46">
            <a:extLst>
              <a:ext uri="{FF2B5EF4-FFF2-40B4-BE49-F238E27FC236}">
                <a16:creationId xmlns:a16="http://schemas.microsoft.com/office/drawing/2014/main" id="{5D153D86-E914-4A15-B7FE-0DEEC1FDD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5914" y="2209800"/>
            <a:ext cx="4206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7" name="Line 47">
            <a:extLst>
              <a:ext uri="{FF2B5EF4-FFF2-40B4-BE49-F238E27FC236}">
                <a16:creationId xmlns:a16="http://schemas.microsoft.com/office/drawing/2014/main" id="{20484D96-7721-4996-960A-E22B59FC2D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7914" y="2209800"/>
            <a:ext cx="4206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8" name="Line 48">
            <a:extLst>
              <a:ext uri="{FF2B5EF4-FFF2-40B4-BE49-F238E27FC236}">
                <a16:creationId xmlns:a16="http://schemas.microsoft.com/office/drawing/2014/main" id="{548025CB-9746-43B2-9F46-E20A33A16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2209800"/>
            <a:ext cx="4206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9711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759</TotalTime>
  <Words>268</Words>
  <Application>Microsoft Office PowerPoint</Application>
  <PresentationFormat>Widescreen</PresentationFormat>
  <Paragraphs>109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Unicode MS</vt:lpstr>
      <vt:lpstr>Calibri</vt:lpstr>
      <vt:lpstr>Century Gothic</vt:lpstr>
      <vt:lpstr>Times New Roman</vt:lpstr>
      <vt:lpstr>Wingdings 3</vt:lpstr>
      <vt:lpstr>Wisp</vt:lpstr>
      <vt:lpstr>A parse of a sequence</vt:lpstr>
      <vt:lpstr>Probability of a parse</vt:lpstr>
      <vt:lpstr>Example</vt:lpstr>
      <vt:lpstr>Example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119</cp:revision>
  <dcterms:created xsi:type="dcterms:W3CDTF">2016-08-31T19:16:09Z</dcterms:created>
  <dcterms:modified xsi:type="dcterms:W3CDTF">2020-01-29T20:59:06Z</dcterms:modified>
</cp:coreProperties>
</file>