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87" r:id="rId2"/>
    <p:sldId id="388" r:id="rId3"/>
    <p:sldId id="389" r:id="rId4"/>
    <p:sldId id="39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16575154-2C01-45D6-97A4-FF525FC97F1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5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9CB2EF8D-4ED7-475C-A0AB-FABCEEC0DCB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81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BC58229B-2FE1-4CF6-AD9A-8C73AFBA13E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2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F332DAFA-74F6-41B0-BCA8-C2E3778A6F6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35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CD321BD-17A6-46B1-8F1F-651D56E0220C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013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0E2747-AFBF-42B6-B203-03480C075CC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measure complexity?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Accurate running time is not a good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depends on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depends on the machine you used and who implemented the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depends on the weather, maybe </a:t>
            </a:r>
            <a:r>
              <a:rPr lang="en-US" altLang="en-US" dirty="0">
                <a:sym typeface="Wingdings" pitchFamily="2" charset="2"/>
              </a:rPr>
              <a:t>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 would like to have an analysis that does not depend on those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FF62689-7B6A-43A6-A9DE-B5151E1D42AB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034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D175C-BAED-4717-AA18-644FD953A44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Machine-independent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 generic </a:t>
            </a:r>
            <a:r>
              <a:rPr lang="en-US" altLang="en-US" dirty="0" err="1"/>
              <a:t>uniprocessor</a:t>
            </a:r>
            <a:r>
              <a:rPr lang="en-US" altLang="en-US" dirty="0"/>
              <a:t> random-access machine (RAM)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 concurrent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Each </a:t>
            </a:r>
            <a:r>
              <a:rPr lang="en-US" altLang="en-US" dirty="0">
                <a:solidFill>
                  <a:srgbClr val="008000"/>
                </a:solidFill>
              </a:rPr>
              <a:t>simple</a:t>
            </a:r>
            <a:r>
              <a:rPr lang="en-US" altLang="en-US" dirty="0"/>
              <a:t> operation (e.g. +, -, =, *, if, for) takes 1 step.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8000"/>
                </a:solidFill>
              </a:rPr>
              <a:t>Loops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8000"/>
                </a:solidFill>
              </a:rPr>
              <a:t>subroutine</a:t>
            </a:r>
            <a:r>
              <a:rPr lang="en-US" altLang="en-US" dirty="0"/>
              <a:t> calls are </a:t>
            </a:r>
            <a:r>
              <a:rPr lang="en-US" altLang="en-US" i="1" dirty="0">
                <a:solidFill>
                  <a:srgbClr val="008000"/>
                </a:solidFill>
              </a:rPr>
              <a:t>not</a:t>
            </a:r>
            <a:r>
              <a:rPr lang="en-US" altLang="en-US" i="1" dirty="0"/>
              <a:t> </a:t>
            </a:r>
            <a:r>
              <a:rPr lang="en-US" altLang="en-US" dirty="0"/>
              <a:t>simple operations.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All memory equally expensive to access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Constant word size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Unless we are explicitly manipulating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536ADA-317A-4C6E-B36C-C1EA1D3203FE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054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C8D0AE-8664-454F-AD8A-3D3A3AEAA2C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Time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Number of primitive steps that are executed</a:t>
            </a:r>
          </a:p>
          <a:p>
            <a:pPr lvl="1" eaLnBrk="1" hangingPunct="1"/>
            <a:r>
              <a:rPr lang="en-US" altLang="en-US" dirty="0"/>
              <a:t>Except for time of executing a function call most statements roughly require the same amount of time</a:t>
            </a:r>
          </a:p>
          <a:p>
            <a:pPr lvl="2" eaLnBrk="1" hangingPunct="1"/>
            <a:r>
              <a:rPr lang="en-US" altLang="en-US" dirty="0"/>
              <a:t>y = m * x + b</a:t>
            </a:r>
          </a:p>
          <a:p>
            <a:pPr lvl="2" eaLnBrk="1" hangingPunct="1"/>
            <a:r>
              <a:rPr lang="en-US" altLang="en-US" dirty="0"/>
              <a:t>c = 5 / 9 * (t - 32 )</a:t>
            </a:r>
          </a:p>
          <a:p>
            <a:pPr lvl="2" eaLnBrk="1" hangingPunct="1"/>
            <a:r>
              <a:rPr lang="en-US" altLang="en-US" dirty="0"/>
              <a:t>z = f(x) + g(x)</a:t>
            </a:r>
          </a:p>
          <a:p>
            <a:pPr eaLnBrk="1" hangingPunct="1"/>
            <a:r>
              <a:rPr lang="en-US" altLang="en-US" dirty="0"/>
              <a:t>We can be more exact if need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2499115-562F-4D68-A002-97766A032219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5D3E25-FBAB-484F-9C1B-8D73180E481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Asymptotic Analysis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Running time depends on the size of the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Larger array takes more time to sort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T(n): the time taken on input with size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Look at </a:t>
            </a:r>
            <a:r>
              <a:rPr lang="en-US" altLang="en-US" b="1" i="1" dirty="0"/>
              <a:t>growth </a:t>
            </a:r>
            <a:r>
              <a:rPr lang="en-US" altLang="en-US" dirty="0"/>
              <a:t>of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as </a:t>
            </a:r>
            <a:r>
              <a:rPr lang="en-US" altLang="en-US" i="1" dirty="0"/>
              <a:t>n</a:t>
            </a:r>
            <a:r>
              <a:rPr lang="en-US" altLang="en-US" dirty="0"/>
              <a:t>→∞.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sz="3600" dirty="0">
                <a:solidFill>
                  <a:srgbClr val="008000"/>
                </a:solidFill>
              </a:rPr>
              <a:t>“Asymptotic Analysis”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Size of input is generally defined as the number of input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 some cases may be tricky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225</Words>
  <Application>Microsoft Office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How to measure complexity?</vt:lpstr>
      <vt:lpstr>Machine-independent</vt:lpstr>
      <vt:lpstr>Running Time</vt:lpstr>
      <vt:lpstr>Asymptotic Analysis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40</cp:revision>
  <dcterms:created xsi:type="dcterms:W3CDTF">2016-08-31T19:16:09Z</dcterms:created>
  <dcterms:modified xsi:type="dcterms:W3CDTF">2019-10-23T22:39:58Z</dcterms:modified>
</cp:coreProperties>
</file>