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68"/>
  </p:notesMasterIdLst>
  <p:sldIdLst>
    <p:sldId id="262" r:id="rId2"/>
    <p:sldId id="284" r:id="rId3"/>
    <p:sldId id="263" r:id="rId4"/>
    <p:sldId id="264" r:id="rId5"/>
    <p:sldId id="345" r:id="rId6"/>
    <p:sldId id="346" r:id="rId7"/>
    <p:sldId id="347" r:id="rId8"/>
    <p:sldId id="348" r:id="rId9"/>
    <p:sldId id="309" r:id="rId10"/>
    <p:sldId id="322" r:id="rId11"/>
    <p:sldId id="325" r:id="rId12"/>
    <p:sldId id="323" r:id="rId13"/>
    <p:sldId id="324" r:id="rId14"/>
    <p:sldId id="326" r:id="rId15"/>
    <p:sldId id="327" r:id="rId16"/>
    <p:sldId id="328" r:id="rId17"/>
    <p:sldId id="329" r:id="rId18"/>
    <p:sldId id="330" r:id="rId19"/>
    <p:sldId id="331" r:id="rId20"/>
    <p:sldId id="332" r:id="rId21"/>
    <p:sldId id="333" r:id="rId22"/>
    <p:sldId id="334" r:id="rId23"/>
    <p:sldId id="335" r:id="rId24"/>
    <p:sldId id="336" r:id="rId25"/>
    <p:sldId id="337" r:id="rId26"/>
    <p:sldId id="338" r:id="rId27"/>
    <p:sldId id="339" r:id="rId28"/>
    <p:sldId id="340" r:id="rId29"/>
    <p:sldId id="341" r:id="rId30"/>
    <p:sldId id="342" r:id="rId31"/>
    <p:sldId id="343" r:id="rId32"/>
    <p:sldId id="350"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77" d="100"/>
          <a:sy n="77" d="100"/>
        </p:scale>
        <p:origin x="55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41E65F-3C9D-4AC9-89F5-390E3D97661A}" type="datetimeFigureOut">
              <a:rPr lang="en-US" smtClean="0"/>
              <a:t>10/23/2019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6DF614-E641-4A77-8CEE-07AA86329388}" type="slidenum">
              <a:rPr lang="en-US" smtClean="0"/>
              <a:t>‹#›</a:t>
            </a:fld>
            <a:endParaRPr lang="en-US"/>
          </a:p>
        </p:txBody>
      </p:sp>
    </p:spTree>
    <p:extLst>
      <p:ext uri="{BB962C8B-B14F-4D97-AF65-F5344CB8AC3E}">
        <p14:creationId xmlns:p14="http://schemas.microsoft.com/office/powerpoint/2010/main" val="1653023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EC540D-9898-48D1-85DE-00929807D3DD}" type="slidenum">
              <a:rPr lang="en-US" altLang="en-US"/>
              <a:pPr/>
              <a:t>1</a:t>
            </a:fld>
            <a:endParaRPr lang="en-US" altLang="en-US"/>
          </a:p>
        </p:txBody>
      </p:sp>
      <p:sp>
        <p:nvSpPr>
          <p:cNvPr id="371714" name="Rectangle 2"/>
          <p:cNvSpPr>
            <a:spLocks noGrp="1" noRot="1" noChangeAspect="1" noChangeArrowheads="1" noTextEdit="1"/>
          </p:cNvSpPr>
          <p:nvPr>
            <p:ph type="sldImg"/>
          </p:nvPr>
        </p:nvSpPr>
        <p:spPr>
          <a:ln/>
        </p:spPr>
      </p:sp>
      <p:sp>
        <p:nvSpPr>
          <p:cNvPr id="37171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6139434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931FE9-CDC3-454C-BD40-4A8A13B5B47E}" type="slidenum">
              <a:rPr lang="en-US" altLang="en-US"/>
              <a:pPr/>
              <a:t>11</a:t>
            </a:fld>
            <a:endParaRPr lang="en-US" altLang="en-US"/>
          </a:p>
        </p:txBody>
      </p:sp>
      <p:sp>
        <p:nvSpPr>
          <p:cNvPr id="1635330" name="Rectangle 2"/>
          <p:cNvSpPr>
            <a:spLocks noGrp="1" noRot="1" noChangeAspect="1" noChangeArrowheads="1" noTextEdit="1"/>
          </p:cNvSpPr>
          <p:nvPr>
            <p:ph type="sldImg"/>
          </p:nvPr>
        </p:nvSpPr>
        <p:spPr>
          <a:ln/>
        </p:spPr>
      </p:sp>
      <p:sp>
        <p:nvSpPr>
          <p:cNvPr id="163533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6853949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E7F2F4-7E04-49DF-915C-340975C6B255}" type="slidenum">
              <a:rPr lang="en-US" altLang="en-US"/>
              <a:pPr/>
              <a:t>12</a:t>
            </a:fld>
            <a:endParaRPr lang="en-US" altLang="en-US"/>
          </a:p>
        </p:txBody>
      </p:sp>
      <p:sp>
        <p:nvSpPr>
          <p:cNvPr id="1637378" name="Rectangle 2"/>
          <p:cNvSpPr>
            <a:spLocks noGrp="1" noRot="1" noChangeAspect="1" noChangeArrowheads="1" noTextEdit="1"/>
          </p:cNvSpPr>
          <p:nvPr>
            <p:ph type="sldImg"/>
          </p:nvPr>
        </p:nvSpPr>
        <p:spPr>
          <a:ln/>
        </p:spPr>
      </p:sp>
      <p:sp>
        <p:nvSpPr>
          <p:cNvPr id="16373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4093831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CDE6CE-2871-4C95-A31F-E0B19F2264F2}" type="slidenum">
              <a:rPr lang="en-US" altLang="en-US"/>
              <a:pPr/>
              <a:t>13</a:t>
            </a:fld>
            <a:endParaRPr lang="en-US" altLang="en-US"/>
          </a:p>
        </p:txBody>
      </p:sp>
      <p:sp>
        <p:nvSpPr>
          <p:cNvPr id="1639426" name="Rectangle 2"/>
          <p:cNvSpPr>
            <a:spLocks noGrp="1" noRot="1" noChangeAspect="1" noChangeArrowheads="1" noTextEdit="1"/>
          </p:cNvSpPr>
          <p:nvPr>
            <p:ph type="sldImg"/>
          </p:nvPr>
        </p:nvSpPr>
        <p:spPr>
          <a:ln/>
        </p:spPr>
      </p:sp>
      <p:sp>
        <p:nvSpPr>
          <p:cNvPr id="163942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6431533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87842A-CE64-4CE0-8754-E5BA1E669D86}" type="slidenum">
              <a:rPr lang="en-US" altLang="en-US"/>
              <a:pPr/>
              <a:t>14</a:t>
            </a:fld>
            <a:endParaRPr lang="en-US" altLang="en-US"/>
          </a:p>
        </p:txBody>
      </p:sp>
      <p:sp>
        <p:nvSpPr>
          <p:cNvPr id="1641474" name="Rectangle 2"/>
          <p:cNvSpPr>
            <a:spLocks noGrp="1" noRot="1" noChangeAspect="1" noChangeArrowheads="1" noTextEdit="1"/>
          </p:cNvSpPr>
          <p:nvPr>
            <p:ph type="sldImg"/>
          </p:nvPr>
        </p:nvSpPr>
        <p:spPr>
          <a:ln/>
        </p:spPr>
      </p:sp>
      <p:sp>
        <p:nvSpPr>
          <p:cNvPr id="164147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407486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709BE0-99A5-41AC-9DD4-87E7DC7ADEC8}" type="slidenum">
              <a:rPr lang="en-US" altLang="en-US"/>
              <a:pPr/>
              <a:t>15</a:t>
            </a:fld>
            <a:endParaRPr lang="en-US" altLang="en-US"/>
          </a:p>
        </p:txBody>
      </p:sp>
      <p:sp>
        <p:nvSpPr>
          <p:cNvPr id="1649666" name="Rectangle 2"/>
          <p:cNvSpPr>
            <a:spLocks noGrp="1" noRot="1" noChangeAspect="1" noChangeArrowheads="1" noTextEdit="1"/>
          </p:cNvSpPr>
          <p:nvPr>
            <p:ph type="sldImg"/>
          </p:nvPr>
        </p:nvSpPr>
        <p:spPr>
          <a:ln/>
        </p:spPr>
      </p:sp>
      <p:sp>
        <p:nvSpPr>
          <p:cNvPr id="164966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7378331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E99B87-1EB5-4395-A2EC-131AE703DF36}" type="slidenum">
              <a:rPr lang="en-US" altLang="en-US"/>
              <a:pPr/>
              <a:t>16</a:t>
            </a:fld>
            <a:endParaRPr lang="en-US" altLang="en-US"/>
          </a:p>
        </p:txBody>
      </p:sp>
      <p:sp>
        <p:nvSpPr>
          <p:cNvPr id="1676290" name="Rectangle 2"/>
          <p:cNvSpPr>
            <a:spLocks noGrp="1" noRot="1" noChangeAspect="1" noChangeArrowheads="1" noTextEdit="1"/>
          </p:cNvSpPr>
          <p:nvPr>
            <p:ph type="sldImg"/>
          </p:nvPr>
        </p:nvSpPr>
        <p:spPr>
          <a:ln/>
        </p:spPr>
      </p:sp>
      <p:sp>
        <p:nvSpPr>
          <p:cNvPr id="167629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6013490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9FECE3-92AE-4A65-BA7C-B0539EDBA04C}" type="slidenum">
              <a:rPr lang="en-US" altLang="en-US"/>
              <a:pPr/>
              <a:t>17</a:t>
            </a:fld>
            <a:endParaRPr lang="en-US" altLang="en-US"/>
          </a:p>
        </p:txBody>
      </p:sp>
      <p:sp>
        <p:nvSpPr>
          <p:cNvPr id="1719298" name="Rectangle 2"/>
          <p:cNvSpPr>
            <a:spLocks noGrp="1" noRot="1" noChangeAspect="1" noChangeArrowheads="1" noTextEdit="1"/>
          </p:cNvSpPr>
          <p:nvPr>
            <p:ph type="sldImg"/>
          </p:nvPr>
        </p:nvSpPr>
        <p:spPr>
          <a:ln/>
        </p:spPr>
      </p:sp>
      <p:sp>
        <p:nvSpPr>
          <p:cNvPr id="171929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193262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7B69B1-BFBF-4747-8D69-A44C7C33BC9C}" type="slidenum">
              <a:rPr lang="en-US" altLang="en-US"/>
              <a:pPr/>
              <a:t>18</a:t>
            </a:fld>
            <a:endParaRPr lang="en-US" altLang="en-US"/>
          </a:p>
        </p:txBody>
      </p:sp>
      <p:sp>
        <p:nvSpPr>
          <p:cNvPr id="1754114" name="Rectangle 2"/>
          <p:cNvSpPr>
            <a:spLocks noGrp="1" noRot="1" noChangeAspect="1" noChangeArrowheads="1" noTextEdit="1"/>
          </p:cNvSpPr>
          <p:nvPr>
            <p:ph type="sldImg"/>
          </p:nvPr>
        </p:nvSpPr>
        <p:spPr>
          <a:xfrm>
            <a:off x="396875" y="690563"/>
            <a:ext cx="6153150" cy="3462337"/>
          </a:xfrm>
          <a:ln/>
        </p:spPr>
      </p:sp>
      <p:sp>
        <p:nvSpPr>
          <p:cNvPr id="1754115"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33208725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DEFB13-7153-4A5C-A1A4-9792360DAA9D}" type="slidenum">
              <a:rPr lang="en-US" altLang="en-US"/>
              <a:pPr/>
              <a:t>19</a:t>
            </a:fld>
            <a:endParaRPr lang="en-US" altLang="en-US"/>
          </a:p>
        </p:txBody>
      </p:sp>
      <p:sp>
        <p:nvSpPr>
          <p:cNvPr id="1756162" name="Rectangle 2"/>
          <p:cNvSpPr>
            <a:spLocks noGrp="1" noRot="1" noChangeAspect="1" noChangeArrowheads="1" noTextEdit="1"/>
          </p:cNvSpPr>
          <p:nvPr>
            <p:ph type="sldImg"/>
          </p:nvPr>
        </p:nvSpPr>
        <p:spPr>
          <a:xfrm>
            <a:off x="396875" y="690563"/>
            <a:ext cx="6153150" cy="3462337"/>
          </a:xfrm>
          <a:ln/>
        </p:spPr>
      </p:sp>
      <p:sp>
        <p:nvSpPr>
          <p:cNvPr id="1756163"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37371154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E66689-6D70-4A1C-8D63-48F512E29A7F}" type="slidenum">
              <a:rPr lang="en-US" altLang="en-US"/>
              <a:pPr/>
              <a:t>20</a:t>
            </a:fld>
            <a:endParaRPr lang="en-US" altLang="en-US"/>
          </a:p>
        </p:txBody>
      </p:sp>
      <p:sp>
        <p:nvSpPr>
          <p:cNvPr id="1758210" name="Rectangle 2"/>
          <p:cNvSpPr>
            <a:spLocks noGrp="1" noRot="1" noChangeAspect="1" noChangeArrowheads="1" noTextEdit="1"/>
          </p:cNvSpPr>
          <p:nvPr>
            <p:ph type="sldImg"/>
          </p:nvPr>
        </p:nvSpPr>
        <p:spPr>
          <a:xfrm>
            <a:off x="396875" y="690563"/>
            <a:ext cx="6153150" cy="3462337"/>
          </a:xfrm>
          <a:ln/>
        </p:spPr>
      </p:sp>
      <p:sp>
        <p:nvSpPr>
          <p:cNvPr id="1758211"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1667602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295ED1-8E15-422E-919A-373A32189088}" type="slidenum">
              <a:rPr lang="en-US" altLang="en-US"/>
              <a:pPr/>
              <a:t>2</a:t>
            </a:fld>
            <a:endParaRPr lang="en-US" altLang="en-US"/>
          </a:p>
        </p:txBody>
      </p:sp>
      <p:sp>
        <p:nvSpPr>
          <p:cNvPr id="1453058" name="Rectangle 2"/>
          <p:cNvSpPr>
            <a:spLocks noGrp="1" noRot="1" noChangeAspect="1" noChangeArrowheads="1" noTextEdit="1"/>
          </p:cNvSpPr>
          <p:nvPr>
            <p:ph type="sldImg"/>
          </p:nvPr>
        </p:nvSpPr>
        <p:spPr>
          <a:ln/>
        </p:spPr>
      </p:sp>
      <p:sp>
        <p:nvSpPr>
          <p:cNvPr id="145305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965981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C025C4-BA5F-428D-A927-C15B04FA23B0}" type="slidenum">
              <a:rPr lang="en-US" altLang="en-US"/>
              <a:pPr/>
              <a:t>21</a:t>
            </a:fld>
            <a:endParaRPr lang="en-US" altLang="en-US"/>
          </a:p>
        </p:txBody>
      </p:sp>
      <p:sp>
        <p:nvSpPr>
          <p:cNvPr id="1760258" name="Rectangle 2"/>
          <p:cNvSpPr>
            <a:spLocks noGrp="1" noRot="1" noChangeAspect="1" noChangeArrowheads="1" noTextEdit="1"/>
          </p:cNvSpPr>
          <p:nvPr>
            <p:ph type="sldImg"/>
          </p:nvPr>
        </p:nvSpPr>
        <p:spPr>
          <a:xfrm>
            <a:off x="396875" y="690563"/>
            <a:ext cx="6153150" cy="3462337"/>
          </a:xfrm>
          <a:ln/>
        </p:spPr>
      </p:sp>
      <p:sp>
        <p:nvSpPr>
          <p:cNvPr id="1760259"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30191896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CAD082-ACA0-49D7-ADDD-9D619749F771}" type="slidenum">
              <a:rPr lang="en-US" altLang="en-US"/>
              <a:pPr/>
              <a:t>22</a:t>
            </a:fld>
            <a:endParaRPr lang="en-US" altLang="en-US"/>
          </a:p>
        </p:txBody>
      </p:sp>
      <p:sp>
        <p:nvSpPr>
          <p:cNvPr id="1762306" name="Rectangle 2"/>
          <p:cNvSpPr>
            <a:spLocks noGrp="1" noRot="1" noChangeAspect="1" noChangeArrowheads="1" noTextEdit="1"/>
          </p:cNvSpPr>
          <p:nvPr>
            <p:ph type="sldImg"/>
          </p:nvPr>
        </p:nvSpPr>
        <p:spPr>
          <a:xfrm>
            <a:off x="396875" y="690563"/>
            <a:ext cx="6153150" cy="3462337"/>
          </a:xfrm>
          <a:ln/>
        </p:spPr>
      </p:sp>
      <p:sp>
        <p:nvSpPr>
          <p:cNvPr id="1762307"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15596895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793C1B-DECE-4AA4-ABBE-734E4D09E588}" type="slidenum">
              <a:rPr lang="en-US" altLang="en-US"/>
              <a:pPr/>
              <a:t>23</a:t>
            </a:fld>
            <a:endParaRPr lang="en-US" altLang="en-US"/>
          </a:p>
        </p:txBody>
      </p:sp>
      <p:sp>
        <p:nvSpPr>
          <p:cNvPr id="1764354" name="Rectangle 2"/>
          <p:cNvSpPr>
            <a:spLocks noGrp="1" noRot="1" noChangeAspect="1" noChangeArrowheads="1" noTextEdit="1"/>
          </p:cNvSpPr>
          <p:nvPr>
            <p:ph type="sldImg"/>
          </p:nvPr>
        </p:nvSpPr>
        <p:spPr>
          <a:xfrm>
            <a:off x="396875" y="690563"/>
            <a:ext cx="6153150" cy="3462337"/>
          </a:xfrm>
          <a:ln/>
        </p:spPr>
      </p:sp>
      <p:sp>
        <p:nvSpPr>
          <p:cNvPr id="1764355"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37336346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F6ADC6-6C3F-41BA-8AE6-1725D63AEB81}" type="slidenum">
              <a:rPr lang="en-US" altLang="en-US"/>
              <a:pPr/>
              <a:t>24</a:t>
            </a:fld>
            <a:endParaRPr lang="en-US" altLang="en-US"/>
          </a:p>
        </p:txBody>
      </p:sp>
      <p:sp>
        <p:nvSpPr>
          <p:cNvPr id="1766402" name="Rectangle 2"/>
          <p:cNvSpPr>
            <a:spLocks noGrp="1" noRot="1" noChangeAspect="1" noChangeArrowheads="1" noTextEdit="1"/>
          </p:cNvSpPr>
          <p:nvPr>
            <p:ph type="sldImg"/>
          </p:nvPr>
        </p:nvSpPr>
        <p:spPr>
          <a:xfrm>
            <a:off x="396875" y="690563"/>
            <a:ext cx="6153150" cy="3462337"/>
          </a:xfrm>
          <a:ln/>
        </p:spPr>
      </p:sp>
      <p:sp>
        <p:nvSpPr>
          <p:cNvPr id="1766403"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32122917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E8509A-9816-4082-8F2D-6EBE15EC2EBF}" type="slidenum">
              <a:rPr lang="en-US" altLang="en-US"/>
              <a:pPr/>
              <a:t>25</a:t>
            </a:fld>
            <a:endParaRPr lang="en-US" altLang="en-US"/>
          </a:p>
        </p:txBody>
      </p:sp>
      <p:sp>
        <p:nvSpPr>
          <p:cNvPr id="1768450" name="Rectangle 2"/>
          <p:cNvSpPr>
            <a:spLocks noGrp="1" noRot="1" noChangeAspect="1" noChangeArrowheads="1" noTextEdit="1"/>
          </p:cNvSpPr>
          <p:nvPr>
            <p:ph type="sldImg"/>
          </p:nvPr>
        </p:nvSpPr>
        <p:spPr>
          <a:xfrm>
            <a:off x="396875" y="690563"/>
            <a:ext cx="6153150" cy="3462337"/>
          </a:xfrm>
          <a:ln/>
        </p:spPr>
      </p:sp>
      <p:sp>
        <p:nvSpPr>
          <p:cNvPr id="1768451"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36500829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FCD13D-DAF2-4FCF-8F3B-CC0044DDC17B}" type="slidenum">
              <a:rPr lang="en-US" altLang="en-US"/>
              <a:pPr/>
              <a:t>26</a:t>
            </a:fld>
            <a:endParaRPr lang="en-US" altLang="en-US"/>
          </a:p>
        </p:txBody>
      </p:sp>
      <p:sp>
        <p:nvSpPr>
          <p:cNvPr id="1770498" name="Rectangle 2"/>
          <p:cNvSpPr>
            <a:spLocks noGrp="1" noRot="1" noChangeAspect="1" noChangeArrowheads="1" noTextEdit="1"/>
          </p:cNvSpPr>
          <p:nvPr>
            <p:ph type="sldImg"/>
          </p:nvPr>
        </p:nvSpPr>
        <p:spPr>
          <a:xfrm>
            <a:off x="396875" y="690563"/>
            <a:ext cx="6153150" cy="3462337"/>
          </a:xfrm>
          <a:ln/>
        </p:spPr>
      </p:sp>
      <p:sp>
        <p:nvSpPr>
          <p:cNvPr id="1770499"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22470247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8C6D7D-BEFE-4F2C-9CD0-65440975177D}" type="slidenum">
              <a:rPr lang="en-US" altLang="en-US"/>
              <a:pPr/>
              <a:t>27</a:t>
            </a:fld>
            <a:endParaRPr lang="en-US" altLang="en-US"/>
          </a:p>
        </p:txBody>
      </p:sp>
      <p:sp>
        <p:nvSpPr>
          <p:cNvPr id="1772546" name="Rectangle 2"/>
          <p:cNvSpPr>
            <a:spLocks noGrp="1" noRot="1" noChangeAspect="1" noChangeArrowheads="1" noTextEdit="1"/>
          </p:cNvSpPr>
          <p:nvPr>
            <p:ph type="sldImg"/>
          </p:nvPr>
        </p:nvSpPr>
        <p:spPr>
          <a:xfrm>
            <a:off x="396875" y="690563"/>
            <a:ext cx="6153150" cy="3462337"/>
          </a:xfrm>
          <a:ln/>
        </p:spPr>
      </p:sp>
      <p:sp>
        <p:nvSpPr>
          <p:cNvPr id="1772547"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27447664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F798D5-9C22-44F4-9BCF-A08538724ADF}" type="slidenum">
              <a:rPr lang="en-US" altLang="en-US"/>
              <a:pPr/>
              <a:t>28</a:t>
            </a:fld>
            <a:endParaRPr lang="en-US" altLang="en-US"/>
          </a:p>
        </p:txBody>
      </p:sp>
      <p:sp>
        <p:nvSpPr>
          <p:cNvPr id="1774594" name="Rectangle 2"/>
          <p:cNvSpPr>
            <a:spLocks noGrp="1" noRot="1" noChangeAspect="1" noChangeArrowheads="1" noTextEdit="1"/>
          </p:cNvSpPr>
          <p:nvPr>
            <p:ph type="sldImg"/>
          </p:nvPr>
        </p:nvSpPr>
        <p:spPr>
          <a:xfrm>
            <a:off x="396875" y="690563"/>
            <a:ext cx="6153150" cy="3462337"/>
          </a:xfrm>
          <a:ln/>
        </p:spPr>
      </p:sp>
      <p:sp>
        <p:nvSpPr>
          <p:cNvPr id="1774595"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8309584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C3C295-9AE3-4F99-8134-4093AA802E45}" type="slidenum">
              <a:rPr lang="en-US" altLang="en-US"/>
              <a:pPr/>
              <a:t>29</a:t>
            </a:fld>
            <a:endParaRPr lang="en-US" altLang="en-US"/>
          </a:p>
        </p:txBody>
      </p:sp>
      <p:sp>
        <p:nvSpPr>
          <p:cNvPr id="1721346" name="Rectangle 2"/>
          <p:cNvSpPr>
            <a:spLocks noGrp="1" noRot="1" noChangeAspect="1" noChangeArrowheads="1" noTextEdit="1"/>
          </p:cNvSpPr>
          <p:nvPr>
            <p:ph type="sldImg"/>
          </p:nvPr>
        </p:nvSpPr>
        <p:spPr>
          <a:ln/>
        </p:spPr>
      </p:sp>
      <p:sp>
        <p:nvSpPr>
          <p:cNvPr id="172134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4291576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0DCCD3-0C2A-4C41-ABD2-4597276D5A63}" type="slidenum">
              <a:rPr lang="en-US" altLang="en-US"/>
              <a:pPr/>
              <a:t>30</a:t>
            </a:fld>
            <a:endParaRPr lang="en-US" altLang="en-US"/>
          </a:p>
        </p:txBody>
      </p:sp>
      <p:sp>
        <p:nvSpPr>
          <p:cNvPr id="1723394" name="Rectangle 2"/>
          <p:cNvSpPr>
            <a:spLocks noGrp="1" noRot="1" noChangeAspect="1" noChangeArrowheads="1" noTextEdit="1"/>
          </p:cNvSpPr>
          <p:nvPr>
            <p:ph type="sldImg"/>
          </p:nvPr>
        </p:nvSpPr>
        <p:spPr>
          <a:ln/>
        </p:spPr>
      </p:sp>
      <p:sp>
        <p:nvSpPr>
          <p:cNvPr id="172339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522016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ABC5F4-DB0D-4215-B6F2-B094878F58AD}" type="slidenum">
              <a:rPr lang="en-US" altLang="en-US"/>
              <a:pPr/>
              <a:t>3</a:t>
            </a:fld>
            <a:endParaRPr lang="en-US" altLang="en-US"/>
          </a:p>
        </p:txBody>
      </p:sp>
      <p:sp>
        <p:nvSpPr>
          <p:cNvPr id="353282" name="Rectangle 2"/>
          <p:cNvSpPr>
            <a:spLocks noGrp="1" noRot="1" noChangeAspect="1" noChangeArrowheads="1" noTextEdit="1"/>
          </p:cNvSpPr>
          <p:nvPr>
            <p:ph type="sldImg"/>
          </p:nvPr>
        </p:nvSpPr>
        <p:spPr>
          <a:ln/>
        </p:spPr>
      </p:sp>
      <p:sp>
        <p:nvSpPr>
          <p:cNvPr id="353283" name="Rectangle 3"/>
          <p:cNvSpPr>
            <a:spLocks noGrp="1" noChangeArrowheads="1"/>
          </p:cNvSpPr>
          <p:nvPr>
            <p:ph type="body" idx="1"/>
          </p:nvPr>
        </p:nvSpPr>
        <p:spPr/>
        <p:txBody>
          <a:bodyPr/>
          <a:lstStyle/>
          <a:p>
            <a:r>
              <a:rPr lang="en-US" altLang="en-US"/>
              <a:t>Note the difference between the two recurrences. Students often confuse these!</a:t>
            </a:r>
          </a:p>
          <a:p>
            <a:endParaRPr lang="en-US" altLang="en-US"/>
          </a:p>
          <a:p>
            <a:r>
              <a:rPr lang="en-US" altLang="en-US"/>
              <a:t>F(n) = F(n-1) n</a:t>
            </a:r>
          </a:p>
          <a:p>
            <a:r>
              <a:rPr lang="en-US" altLang="en-US"/>
              <a:t>F(0) = 1</a:t>
            </a:r>
          </a:p>
          <a:p>
            <a:endParaRPr lang="en-US" altLang="en-US"/>
          </a:p>
          <a:p>
            <a:r>
              <a:rPr lang="en-US" altLang="en-US"/>
              <a:t>for the values of n!</a:t>
            </a:r>
          </a:p>
          <a:p>
            <a:r>
              <a:rPr lang="en-US" altLang="en-US"/>
              <a:t>------------</a:t>
            </a:r>
          </a:p>
          <a:p>
            <a:endParaRPr lang="en-US" altLang="en-US"/>
          </a:p>
          <a:p>
            <a:r>
              <a:rPr lang="en-US" altLang="en-US"/>
              <a:t>M(n) =M(n-1) + 1</a:t>
            </a:r>
          </a:p>
          <a:p>
            <a:r>
              <a:rPr lang="en-US" altLang="en-US"/>
              <a:t>M(0) = 0</a:t>
            </a:r>
          </a:p>
          <a:p>
            <a:endParaRPr lang="en-US" altLang="en-US"/>
          </a:p>
          <a:p>
            <a:r>
              <a:rPr lang="en-US" altLang="en-US"/>
              <a:t>for the number of multiplications made by this algorithm</a:t>
            </a:r>
          </a:p>
        </p:txBody>
      </p:sp>
    </p:spTree>
    <p:extLst>
      <p:ext uri="{BB962C8B-B14F-4D97-AF65-F5344CB8AC3E}">
        <p14:creationId xmlns:p14="http://schemas.microsoft.com/office/powerpoint/2010/main" val="153724122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52795A-A4CF-43FC-97A6-9E4F25DF0CE3}" type="slidenum">
              <a:rPr lang="en-US" altLang="en-US"/>
              <a:pPr/>
              <a:t>31</a:t>
            </a:fld>
            <a:endParaRPr lang="en-US" altLang="en-US"/>
          </a:p>
        </p:txBody>
      </p:sp>
      <p:sp>
        <p:nvSpPr>
          <p:cNvPr id="1729538" name="Rectangle 2"/>
          <p:cNvSpPr>
            <a:spLocks noGrp="1" noRot="1" noChangeAspect="1" noChangeArrowheads="1" noTextEdit="1"/>
          </p:cNvSpPr>
          <p:nvPr>
            <p:ph type="sldImg"/>
          </p:nvPr>
        </p:nvSpPr>
        <p:spPr>
          <a:ln/>
        </p:spPr>
      </p:sp>
      <p:sp>
        <p:nvSpPr>
          <p:cNvPr id="172953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0631253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0563A8-21D2-4AFE-B681-A5BCFF8EB8FA}" type="slidenum">
              <a:rPr lang="en-US" altLang="en-US"/>
              <a:pPr/>
              <a:t>33</a:t>
            </a:fld>
            <a:endParaRPr lang="en-US" altLang="en-US"/>
          </a:p>
        </p:txBody>
      </p:sp>
      <p:sp>
        <p:nvSpPr>
          <p:cNvPr id="1463298" name="Rectangle 2"/>
          <p:cNvSpPr>
            <a:spLocks noGrp="1" noRot="1" noChangeAspect="1" noChangeArrowheads="1" noTextEdit="1"/>
          </p:cNvSpPr>
          <p:nvPr>
            <p:ph type="sldImg"/>
          </p:nvPr>
        </p:nvSpPr>
        <p:spPr>
          <a:xfrm>
            <a:off x="396875" y="690563"/>
            <a:ext cx="6153150" cy="3462337"/>
          </a:xfrm>
          <a:ln/>
        </p:spPr>
      </p:sp>
      <p:sp>
        <p:nvSpPr>
          <p:cNvPr id="1463299"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407923129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A95CA7-F713-447F-B54A-A4FD66FFD089}" type="slidenum">
              <a:rPr lang="en-US" altLang="en-US"/>
              <a:pPr/>
              <a:t>34</a:t>
            </a:fld>
            <a:endParaRPr lang="en-US" altLang="en-US"/>
          </a:p>
        </p:txBody>
      </p:sp>
      <p:sp>
        <p:nvSpPr>
          <p:cNvPr id="1465346" name="Rectangle 2"/>
          <p:cNvSpPr>
            <a:spLocks noGrp="1" noRot="1" noChangeAspect="1" noChangeArrowheads="1" noTextEdit="1"/>
          </p:cNvSpPr>
          <p:nvPr>
            <p:ph type="sldImg"/>
          </p:nvPr>
        </p:nvSpPr>
        <p:spPr>
          <a:xfrm>
            <a:off x="396875" y="690563"/>
            <a:ext cx="6153150" cy="3462337"/>
          </a:xfrm>
          <a:ln/>
        </p:spPr>
      </p:sp>
      <p:sp>
        <p:nvSpPr>
          <p:cNvPr id="1465347"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100539897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B10815-A255-495C-B683-792E574AF935}" type="slidenum">
              <a:rPr lang="en-US" altLang="en-US"/>
              <a:pPr/>
              <a:t>35</a:t>
            </a:fld>
            <a:endParaRPr lang="en-US" altLang="en-US"/>
          </a:p>
        </p:txBody>
      </p:sp>
      <p:sp>
        <p:nvSpPr>
          <p:cNvPr id="1467394" name="Rectangle 2"/>
          <p:cNvSpPr>
            <a:spLocks noGrp="1" noRot="1" noChangeAspect="1" noChangeArrowheads="1" noTextEdit="1"/>
          </p:cNvSpPr>
          <p:nvPr>
            <p:ph type="sldImg"/>
          </p:nvPr>
        </p:nvSpPr>
        <p:spPr>
          <a:xfrm>
            <a:off x="396875" y="690563"/>
            <a:ext cx="6153150" cy="3462337"/>
          </a:xfrm>
          <a:ln/>
        </p:spPr>
      </p:sp>
      <p:sp>
        <p:nvSpPr>
          <p:cNvPr id="1467395"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50595954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F0FCA8-6DD5-40A4-B0F4-B50579C855BF}" type="slidenum">
              <a:rPr lang="en-US" altLang="en-US"/>
              <a:pPr/>
              <a:t>36</a:t>
            </a:fld>
            <a:endParaRPr lang="en-US" altLang="en-US"/>
          </a:p>
        </p:txBody>
      </p:sp>
      <p:sp>
        <p:nvSpPr>
          <p:cNvPr id="1469442" name="Rectangle 2"/>
          <p:cNvSpPr>
            <a:spLocks noGrp="1" noRot="1" noChangeAspect="1" noChangeArrowheads="1" noTextEdit="1"/>
          </p:cNvSpPr>
          <p:nvPr>
            <p:ph type="sldImg"/>
          </p:nvPr>
        </p:nvSpPr>
        <p:spPr>
          <a:xfrm>
            <a:off x="396875" y="690563"/>
            <a:ext cx="6153150" cy="3462337"/>
          </a:xfrm>
          <a:ln/>
        </p:spPr>
      </p:sp>
      <p:sp>
        <p:nvSpPr>
          <p:cNvPr id="1469443"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421394919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488875-640A-476D-A475-8EDAAED85BF4}" type="slidenum">
              <a:rPr lang="en-US" altLang="en-US"/>
              <a:pPr/>
              <a:t>37</a:t>
            </a:fld>
            <a:endParaRPr lang="en-US" altLang="en-US"/>
          </a:p>
        </p:txBody>
      </p:sp>
      <p:sp>
        <p:nvSpPr>
          <p:cNvPr id="1471490" name="Rectangle 2"/>
          <p:cNvSpPr>
            <a:spLocks noGrp="1" noRot="1" noChangeAspect="1" noChangeArrowheads="1" noTextEdit="1"/>
          </p:cNvSpPr>
          <p:nvPr>
            <p:ph type="sldImg"/>
          </p:nvPr>
        </p:nvSpPr>
        <p:spPr>
          <a:xfrm>
            <a:off x="396875" y="690563"/>
            <a:ext cx="6153150" cy="3462337"/>
          </a:xfrm>
          <a:ln/>
        </p:spPr>
      </p:sp>
      <p:sp>
        <p:nvSpPr>
          <p:cNvPr id="1471491"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232494874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1AFD86-D918-470C-980E-15632928E5A6}" type="slidenum">
              <a:rPr lang="en-US" altLang="en-US"/>
              <a:pPr/>
              <a:t>38</a:t>
            </a:fld>
            <a:endParaRPr lang="en-US" altLang="en-US"/>
          </a:p>
        </p:txBody>
      </p:sp>
      <p:sp>
        <p:nvSpPr>
          <p:cNvPr id="1473538" name="Rectangle 2"/>
          <p:cNvSpPr>
            <a:spLocks noGrp="1" noRot="1" noChangeAspect="1" noChangeArrowheads="1" noTextEdit="1"/>
          </p:cNvSpPr>
          <p:nvPr>
            <p:ph type="sldImg"/>
          </p:nvPr>
        </p:nvSpPr>
        <p:spPr>
          <a:xfrm>
            <a:off x="396875" y="690563"/>
            <a:ext cx="6153150" cy="3462337"/>
          </a:xfrm>
          <a:ln/>
        </p:spPr>
      </p:sp>
      <p:sp>
        <p:nvSpPr>
          <p:cNvPr id="1473539"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240787912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FE7F22-C7EF-419C-B816-0A94CBE92B39}" type="slidenum">
              <a:rPr lang="en-US" altLang="en-US"/>
              <a:pPr/>
              <a:t>39</a:t>
            </a:fld>
            <a:endParaRPr lang="en-US" altLang="en-US"/>
          </a:p>
        </p:txBody>
      </p:sp>
      <p:sp>
        <p:nvSpPr>
          <p:cNvPr id="1475586" name="Rectangle 2"/>
          <p:cNvSpPr>
            <a:spLocks noGrp="1" noRot="1" noChangeAspect="1" noChangeArrowheads="1" noTextEdit="1"/>
          </p:cNvSpPr>
          <p:nvPr>
            <p:ph type="sldImg"/>
          </p:nvPr>
        </p:nvSpPr>
        <p:spPr>
          <a:xfrm>
            <a:off x="396875" y="690563"/>
            <a:ext cx="6153150" cy="3462337"/>
          </a:xfrm>
          <a:ln/>
        </p:spPr>
      </p:sp>
      <p:sp>
        <p:nvSpPr>
          <p:cNvPr id="1475587"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266338825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29684E-361E-4BD7-BA10-3F8835E557C8}" type="slidenum">
              <a:rPr lang="en-US" altLang="en-US"/>
              <a:pPr/>
              <a:t>40</a:t>
            </a:fld>
            <a:endParaRPr lang="en-US" altLang="en-US"/>
          </a:p>
        </p:txBody>
      </p:sp>
      <p:sp>
        <p:nvSpPr>
          <p:cNvPr id="1477634" name="Rectangle 2"/>
          <p:cNvSpPr>
            <a:spLocks noGrp="1" noRot="1" noChangeAspect="1" noChangeArrowheads="1" noTextEdit="1"/>
          </p:cNvSpPr>
          <p:nvPr>
            <p:ph type="sldImg"/>
          </p:nvPr>
        </p:nvSpPr>
        <p:spPr>
          <a:xfrm>
            <a:off x="396875" y="690563"/>
            <a:ext cx="6153150" cy="3462337"/>
          </a:xfrm>
          <a:ln/>
        </p:spPr>
      </p:sp>
      <p:sp>
        <p:nvSpPr>
          <p:cNvPr id="1477635"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295839836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0984D3-61ED-4A8E-8F74-F408CE225586}" type="slidenum">
              <a:rPr lang="en-US" altLang="en-US"/>
              <a:pPr/>
              <a:t>41</a:t>
            </a:fld>
            <a:endParaRPr lang="en-US" altLang="en-US"/>
          </a:p>
        </p:txBody>
      </p:sp>
      <p:sp>
        <p:nvSpPr>
          <p:cNvPr id="1479682" name="Rectangle 2"/>
          <p:cNvSpPr>
            <a:spLocks noGrp="1" noRot="1" noChangeAspect="1" noChangeArrowheads="1" noTextEdit="1"/>
          </p:cNvSpPr>
          <p:nvPr>
            <p:ph type="sldImg"/>
          </p:nvPr>
        </p:nvSpPr>
        <p:spPr>
          <a:xfrm>
            <a:off x="396875" y="690563"/>
            <a:ext cx="6153150" cy="3462337"/>
          </a:xfrm>
          <a:ln/>
        </p:spPr>
      </p:sp>
      <p:sp>
        <p:nvSpPr>
          <p:cNvPr id="1479683"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31233230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C6E949-98AA-4242-8754-4E60B238D26D}" type="slidenum">
              <a:rPr lang="en-US" altLang="en-US"/>
              <a:pPr/>
              <a:t>4</a:t>
            </a:fld>
            <a:endParaRPr lang="en-US" altLang="en-US"/>
          </a:p>
        </p:txBody>
      </p:sp>
      <p:sp>
        <p:nvSpPr>
          <p:cNvPr id="372738" name="Rectangle 2"/>
          <p:cNvSpPr>
            <a:spLocks noGrp="1" noRot="1" noChangeAspect="1" noChangeArrowheads="1" noTextEdit="1"/>
          </p:cNvSpPr>
          <p:nvPr>
            <p:ph type="sldImg"/>
          </p:nvPr>
        </p:nvSpPr>
        <p:spPr>
          <a:ln/>
        </p:spPr>
      </p:sp>
      <p:sp>
        <p:nvSpPr>
          <p:cNvPr id="37273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583661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438853-2F8D-49F6-82FF-2924447B1B34}" type="slidenum">
              <a:rPr lang="en-US" altLang="en-US"/>
              <a:pPr/>
              <a:t>42</a:t>
            </a:fld>
            <a:endParaRPr lang="en-US" altLang="en-US"/>
          </a:p>
        </p:txBody>
      </p:sp>
      <p:sp>
        <p:nvSpPr>
          <p:cNvPr id="1481730" name="Rectangle 2"/>
          <p:cNvSpPr>
            <a:spLocks noGrp="1" noRot="1" noChangeAspect="1" noChangeArrowheads="1" noTextEdit="1"/>
          </p:cNvSpPr>
          <p:nvPr>
            <p:ph type="sldImg"/>
          </p:nvPr>
        </p:nvSpPr>
        <p:spPr>
          <a:xfrm>
            <a:off x="396875" y="690563"/>
            <a:ext cx="6153150" cy="3462337"/>
          </a:xfrm>
          <a:ln/>
        </p:spPr>
      </p:sp>
      <p:sp>
        <p:nvSpPr>
          <p:cNvPr id="1481731"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227857837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567BAE-9678-4F29-B160-46B2BEA10CC5}" type="slidenum">
              <a:rPr lang="en-US" altLang="en-US"/>
              <a:pPr/>
              <a:t>43</a:t>
            </a:fld>
            <a:endParaRPr lang="en-US" altLang="en-US"/>
          </a:p>
        </p:txBody>
      </p:sp>
      <p:sp>
        <p:nvSpPr>
          <p:cNvPr id="1483778" name="Rectangle 2"/>
          <p:cNvSpPr>
            <a:spLocks noGrp="1" noRot="1" noChangeAspect="1" noChangeArrowheads="1" noTextEdit="1"/>
          </p:cNvSpPr>
          <p:nvPr>
            <p:ph type="sldImg"/>
          </p:nvPr>
        </p:nvSpPr>
        <p:spPr>
          <a:xfrm>
            <a:off x="396875" y="690563"/>
            <a:ext cx="6153150" cy="3462337"/>
          </a:xfrm>
          <a:ln/>
        </p:spPr>
      </p:sp>
      <p:sp>
        <p:nvSpPr>
          <p:cNvPr id="1483779"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241901126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8FD08D-AEFF-4642-A409-E9CF256EF51F}" type="slidenum">
              <a:rPr lang="en-US" altLang="en-US"/>
              <a:pPr/>
              <a:t>44</a:t>
            </a:fld>
            <a:endParaRPr lang="en-US" altLang="en-US"/>
          </a:p>
        </p:txBody>
      </p:sp>
      <p:sp>
        <p:nvSpPr>
          <p:cNvPr id="1485826" name="Rectangle 2"/>
          <p:cNvSpPr>
            <a:spLocks noGrp="1" noRot="1" noChangeAspect="1" noChangeArrowheads="1" noTextEdit="1"/>
          </p:cNvSpPr>
          <p:nvPr>
            <p:ph type="sldImg"/>
          </p:nvPr>
        </p:nvSpPr>
        <p:spPr>
          <a:xfrm>
            <a:off x="396875" y="690563"/>
            <a:ext cx="6153150" cy="3462337"/>
          </a:xfrm>
          <a:ln/>
        </p:spPr>
      </p:sp>
      <p:sp>
        <p:nvSpPr>
          <p:cNvPr id="1485827"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218454171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58BF09-7E01-43C1-9890-454592B65C05}" type="slidenum">
              <a:rPr lang="en-US" altLang="en-US"/>
              <a:pPr/>
              <a:t>45</a:t>
            </a:fld>
            <a:endParaRPr lang="en-US" altLang="en-US"/>
          </a:p>
        </p:txBody>
      </p:sp>
      <p:sp>
        <p:nvSpPr>
          <p:cNvPr id="1487874" name="Rectangle 2"/>
          <p:cNvSpPr>
            <a:spLocks noGrp="1" noRot="1" noChangeAspect="1" noChangeArrowheads="1" noTextEdit="1"/>
          </p:cNvSpPr>
          <p:nvPr>
            <p:ph type="sldImg"/>
          </p:nvPr>
        </p:nvSpPr>
        <p:spPr>
          <a:xfrm>
            <a:off x="396875" y="690563"/>
            <a:ext cx="6153150" cy="3462337"/>
          </a:xfrm>
          <a:ln/>
        </p:spPr>
      </p:sp>
      <p:sp>
        <p:nvSpPr>
          <p:cNvPr id="1487875"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317926289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40D4A83-AD26-4845-A05E-B7FC6C33994D}" type="slidenum">
              <a:rPr lang="en-US" altLang="en-US"/>
              <a:pPr/>
              <a:t>46</a:t>
            </a:fld>
            <a:endParaRPr lang="en-US" altLang="en-US"/>
          </a:p>
        </p:txBody>
      </p:sp>
      <p:sp>
        <p:nvSpPr>
          <p:cNvPr id="1489922" name="Rectangle 2"/>
          <p:cNvSpPr>
            <a:spLocks noGrp="1" noRot="1" noChangeAspect="1" noChangeArrowheads="1" noTextEdit="1"/>
          </p:cNvSpPr>
          <p:nvPr>
            <p:ph type="sldImg"/>
          </p:nvPr>
        </p:nvSpPr>
        <p:spPr>
          <a:xfrm>
            <a:off x="396875" y="690563"/>
            <a:ext cx="6153150" cy="3462337"/>
          </a:xfrm>
          <a:ln/>
        </p:spPr>
      </p:sp>
      <p:sp>
        <p:nvSpPr>
          <p:cNvPr id="1489923"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36056393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60500B-3B3D-4BF0-9526-E9C6FE4C7126}" type="slidenum">
              <a:rPr lang="en-US" altLang="en-US"/>
              <a:pPr/>
              <a:t>47</a:t>
            </a:fld>
            <a:endParaRPr lang="en-US" altLang="en-US"/>
          </a:p>
        </p:txBody>
      </p:sp>
      <p:sp>
        <p:nvSpPr>
          <p:cNvPr id="1491970" name="Rectangle 2"/>
          <p:cNvSpPr>
            <a:spLocks noGrp="1" noRot="1" noChangeAspect="1" noChangeArrowheads="1" noTextEdit="1"/>
          </p:cNvSpPr>
          <p:nvPr>
            <p:ph type="sldImg"/>
          </p:nvPr>
        </p:nvSpPr>
        <p:spPr>
          <a:xfrm>
            <a:off x="396875" y="690563"/>
            <a:ext cx="6153150" cy="3462337"/>
          </a:xfrm>
          <a:ln/>
        </p:spPr>
      </p:sp>
      <p:sp>
        <p:nvSpPr>
          <p:cNvPr id="1491971"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347372481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00852F-4EA0-4B0F-9F4C-26D0DD746FD9}" type="slidenum">
              <a:rPr lang="en-US" altLang="en-US"/>
              <a:pPr/>
              <a:t>48</a:t>
            </a:fld>
            <a:endParaRPr lang="en-US" altLang="en-US"/>
          </a:p>
        </p:txBody>
      </p:sp>
      <p:sp>
        <p:nvSpPr>
          <p:cNvPr id="1494018" name="Rectangle 2"/>
          <p:cNvSpPr>
            <a:spLocks noGrp="1" noRot="1" noChangeAspect="1" noChangeArrowheads="1" noTextEdit="1"/>
          </p:cNvSpPr>
          <p:nvPr>
            <p:ph type="sldImg"/>
          </p:nvPr>
        </p:nvSpPr>
        <p:spPr>
          <a:xfrm>
            <a:off x="396875" y="690563"/>
            <a:ext cx="6153150" cy="3462337"/>
          </a:xfrm>
          <a:ln/>
        </p:spPr>
      </p:sp>
      <p:sp>
        <p:nvSpPr>
          <p:cNvPr id="1494019"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367181345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41AD35-D9BF-4B44-9C16-DECAFF44800D}" type="slidenum">
              <a:rPr lang="en-US" altLang="en-US"/>
              <a:pPr/>
              <a:t>49</a:t>
            </a:fld>
            <a:endParaRPr lang="en-US" altLang="en-US"/>
          </a:p>
        </p:txBody>
      </p:sp>
      <p:sp>
        <p:nvSpPr>
          <p:cNvPr id="1496066" name="Rectangle 2"/>
          <p:cNvSpPr>
            <a:spLocks noGrp="1" noRot="1" noChangeAspect="1" noChangeArrowheads="1" noTextEdit="1"/>
          </p:cNvSpPr>
          <p:nvPr>
            <p:ph type="sldImg"/>
          </p:nvPr>
        </p:nvSpPr>
        <p:spPr>
          <a:ln/>
        </p:spPr>
      </p:sp>
      <p:sp>
        <p:nvSpPr>
          <p:cNvPr id="149606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8223080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545E72-F97B-4BCC-B15C-4426494D6A2F}" type="slidenum">
              <a:rPr lang="en-US" altLang="en-US"/>
              <a:pPr/>
              <a:t>50</a:t>
            </a:fld>
            <a:endParaRPr lang="en-US" altLang="en-US"/>
          </a:p>
        </p:txBody>
      </p:sp>
      <p:sp>
        <p:nvSpPr>
          <p:cNvPr id="1498114" name="Rectangle 2"/>
          <p:cNvSpPr>
            <a:spLocks noGrp="1" noRot="1" noChangeAspect="1" noChangeArrowheads="1" noTextEdit="1"/>
          </p:cNvSpPr>
          <p:nvPr>
            <p:ph type="sldImg"/>
          </p:nvPr>
        </p:nvSpPr>
        <p:spPr>
          <a:xfrm>
            <a:off x="396875" y="690563"/>
            <a:ext cx="6153150" cy="3462337"/>
          </a:xfrm>
          <a:ln/>
        </p:spPr>
      </p:sp>
      <p:sp>
        <p:nvSpPr>
          <p:cNvPr id="1498115"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428066107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69AE83-4AF7-4888-8857-E803D40DEE5A}" type="slidenum">
              <a:rPr lang="en-US" altLang="en-US"/>
              <a:pPr/>
              <a:t>51</a:t>
            </a:fld>
            <a:endParaRPr lang="en-US" altLang="en-US"/>
          </a:p>
        </p:txBody>
      </p:sp>
      <p:sp>
        <p:nvSpPr>
          <p:cNvPr id="1500162" name="Rectangle 2"/>
          <p:cNvSpPr>
            <a:spLocks noGrp="1" noRot="1" noChangeAspect="1" noChangeArrowheads="1" noTextEdit="1"/>
          </p:cNvSpPr>
          <p:nvPr>
            <p:ph type="sldImg"/>
          </p:nvPr>
        </p:nvSpPr>
        <p:spPr>
          <a:ln/>
        </p:spPr>
      </p:sp>
      <p:sp>
        <p:nvSpPr>
          <p:cNvPr id="150016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6271927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ABCE3A-0D0D-4496-9273-A7598EBF2A4A}" type="slidenum">
              <a:rPr lang="en-US" altLang="en-US"/>
              <a:pPr/>
              <a:t>5</a:t>
            </a:fld>
            <a:endParaRPr lang="en-US" altLang="en-US"/>
          </a:p>
        </p:txBody>
      </p:sp>
      <p:sp>
        <p:nvSpPr>
          <p:cNvPr id="373762" name="Rectangle 2"/>
          <p:cNvSpPr>
            <a:spLocks noGrp="1" noRot="1" noChangeAspect="1" noChangeArrowheads="1" noTextEdit="1"/>
          </p:cNvSpPr>
          <p:nvPr>
            <p:ph type="sldImg"/>
          </p:nvPr>
        </p:nvSpPr>
        <p:spPr>
          <a:ln/>
        </p:spPr>
      </p:sp>
      <p:sp>
        <p:nvSpPr>
          <p:cNvPr id="37376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73801892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9A20C0-1998-4453-853C-1F7FDB983CF9}" type="slidenum">
              <a:rPr lang="en-US" altLang="en-US"/>
              <a:pPr/>
              <a:t>52</a:t>
            </a:fld>
            <a:endParaRPr lang="en-US" altLang="en-US"/>
          </a:p>
        </p:txBody>
      </p:sp>
      <p:sp>
        <p:nvSpPr>
          <p:cNvPr id="1502210" name="Rectangle 2"/>
          <p:cNvSpPr>
            <a:spLocks noGrp="1" noRot="1" noChangeAspect="1" noChangeArrowheads="1" noTextEdit="1"/>
          </p:cNvSpPr>
          <p:nvPr>
            <p:ph type="sldImg"/>
          </p:nvPr>
        </p:nvSpPr>
        <p:spPr>
          <a:xfrm>
            <a:off x="396875" y="690563"/>
            <a:ext cx="6153150" cy="3462337"/>
          </a:xfrm>
          <a:ln/>
        </p:spPr>
      </p:sp>
      <p:sp>
        <p:nvSpPr>
          <p:cNvPr id="1502211"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420888934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886E4F-9950-4EBB-9176-553162FF8C1F}" type="slidenum">
              <a:rPr lang="en-US" altLang="en-US"/>
              <a:pPr/>
              <a:t>53</a:t>
            </a:fld>
            <a:endParaRPr lang="en-US" altLang="en-US"/>
          </a:p>
        </p:txBody>
      </p:sp>
      <p:sp>
        <p:nvSpPr>
          <p:cNvPr id="1504258" name="Rectangle 2"/>
          <p:cNvSpPr>
            <a:spLocks noGrp="1" noRot="1" noChangeAspect="1" noChangeArrowheads="1" noTextEdit="1"/>
          </p:cNvSpPr>
          <p:nvPr>
            <p:ph type="sldImg"/>
          </p:nvPr>
        </p:nvSpPr>
        <p:spPr>
          <a:xfrm>
            <a:off x="396875" y="690563"/>
            <a:ext cx="6153150" cy="3462337"/>
          </a:xfrm>
          <a:ln/>
        </p:spPr>
      </p:sp>
      <p:sp>
        <p:nvSpPr>
          <p:cNvPr id="1504259"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169031813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6FD667-3EB5-4673-B36B-A50F826E7235}" type="slidenum">
              <a:rPr lang="en-US" altLang="en-US"/>
              <a:pPr/>
              <a:t>54</a:t>
            </a:fld>
            <a:endParaRPr lang="en-US" altLang="en-US"/>
          </a:p>
        </p:txBody>
      </p:sp>
      <p:sp>
        <p:nvSpPr>
          <p:cNvPr id="1506306" name="Rectangle 2"/>
          <p:cNvSpPr>
            <a:spLocks noGrp="1" noRot="1" noChangeAspect="1" noChangeArrowheads="1" noTextEdit="1"/>
          </p:cNvSpPr>
          <p:nvPr>
            <p:ph type="sldImg"/>
          </p:nvPr>
        </p:nvSpPr>
        <p:spPr>
          <a:xfrm>
            <a:off x="396875" y="690563"/>
            <a:ext cx="6153150" cy="3462337"/>
          </a:xfrm>
          <a:ln/>
        </p:spPr>
      </p:sp>
      <p:sp>
        <p:nvSpPr>
          <p:cNvPr id="1506307"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185718617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9BC0B2-C430-4FB3-811F-D4171F83E2DD}" type="slidenum">
              <a:rPr lang="en-US" altLang="en-US"/>
              <a:pPr/>
              <a:t>55</a:t>
            </a:fld>
            <a:endParaRPr lang="en-US" altLang="en-US"/>
          </a:p>
        </p:txBody>
      </p:sp>
      <p:sp>
        <p:nvSpPr>
          <p:cNvPr id="1592322" name="Rectangle 2"/>
          <p:cNvSpPr>
            <a:spLocks noGrp="1" noRot="1" noChangeAspect="1" noChangeArrowheads="1" noTextEdit="1"/>
          </p:cNvSpPr>
          <p:nvPr>
            <p:ph type="sldImg"/>
          </p:nvPr>
        </p:nvSpPr>
        <p:spPr>
          <a:xfrm>
            <a:off x="396875" y="690563"/>
            <a:ext cx="6153150" cy="3462337"/>
          </a:xfrm>
          <a:ln/>
        </p:spPr>
      </p:sp>
      <p:sp>
        <p:nvSpPr>
          <p:cNvPr id="1592323"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130381490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4032EF-B609-488A-80E7-A5F3C4D4C01A}" type="slidenum">
              <a:rPr lang="en-US" altLang="en-US"/>
              <a:pPr/>
              <a:t>56</a:t>
            </a:fld>
            <a:endParaRPr lang="en-US" altLang="en-US"/>
          </a:p>
        </p:txBody>
      </p:sp>
      <p:sp>
        <p:nvSpPr>
          <p:cNvPr id="1596418" name="Rectangle 2"/>
          <p:cNvSpPr>
            <a:spLocks noGrp="1" noRot="1" noChangeAspect="1" noChangeArrowheads="1" noTextEdit="1"/>
          </p:cNvSpPr>
          <p:nvPr>
            <p:ph type="sldImg"/>
          </p:nvPr>
        </p:nvSpPr>
        <p:spPr>
          <a:xfrm>
            <a:off x="396875" y="690563"/>
            <a:ext cx="6153150" cy="3462337"/>
          </a:xfrm>
          <a:ln/>
        </p:spPr>
      </p:sp>
      <p:sp>
        <p:nvSpPr>
          <p:cNvPr id="1596419"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399372924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76E74B-E130-4EF9-85E7-2599D7CE188C}" type="slidenum">
              <a:rPr lang="en-US" altLang="en-US"/>
              <a:pPr/>
              <a:t>57</a:t>
            </a:fld>
            <a:endParaRPr lang="en-US" altLang="en-US"/>
          </a:p>
        </p:txBody>
      </p:sp>
      <p:sp>
        <p:nvSpPr>
          <p:cNvPr id="1598466" name="Rectangle 2"/>
          <p:cNvSpPr>
            <a:spLocks noGrp="1" noRot="1" noChangeAspect="1" noChangeArrowheads="1" noTextEdit="1"/>
          </p:cNvSpPr>
          <p:nvPr>
            <p:ph type="sldImg"/>
          </p:nvPr>
        </p:nvSpPr>
        <p:spPr>
          <a:xfrm>
            <a:off x="396875" y="690563"/>
            <a:ext cx="6153150" cy="3462337"/>
          </a:xfrm>
          <a:ln/>
        </p:spPr>
      </p:sp>
      <p:sp>
        <p:nvSpPr>
          <p:cNvPr id="1598467"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175158655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C3A045-CAB2-4877-A39A-9B3974D82517}" type="slidenum">
              <a:rPr lang="en-US" altLang="en-US"/>
              <a:pPr/>
              <a:t>58</a:t>
            </a:fld>
            <a:endParaRPr lang="en-US" altLang="en-US"/>
          </a:p>
        </p:txBody>
      </p:sp>
      <p:sp>
        <p:nvSpPr>
          <p:cNvPr id="1600514" name="Rectangle 2"/>
          <p:cNvSpPr>
            <a:spLocks noGrp="1" noRot="1" noChangeAspect="1" noChangeArrowheads="1" noTextEdit="1"/>
          </p:cNvSpPr>
          <p:nvPr>
            <p:ph type="sldImg"/>
          </p:nvPr>
        </p:nvSpPr>
        <p:spPr>
          <a:xfrm>
            <a:off x="396875" y="690563"/>
            <a:ext cx="6153150" cy="3462337"/>
          </a:xfrm>
          <a:ln/>
        </p:spPr>
      </p:sp>
      <p:sp>
        <p:nvSpPr>
          <p:cNvPr id="1600515"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80016583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CE5797-5C66-4400-9CBE-8FFEE53E9FC0}" type="slidenum">
              <a:rPr lang="en-US" altLang="en-US"/>
              <a:pPr/>
              <a:t>59</a:t>
            </a:fld>
            <a:endParaRPr lang="en-US" altLang="en-US"/>
          </a:p>
        </p:txBody>
      </p:sp>
      <p:sp>
        <p:nvSpPr>
          <p:cNvPr id="1602562" name="Rectangle 2"/>
          <p:cNvSpPr>
            <a:spLocks noGrp="1" noRot="1" noChangeAspect="1" noChangeArrowheads="1" noTextEdit="1"/>
          </p:cNvSpPr>
          <p:nvPr>
            <p:ph type="sldImg"/>
          </p:nvPr>
        </p:nvSpPr>
        <p:spPr>
          <a:xfrm>
            <a:off x="396875" y="690563"/>
            <a:ext cx="6153150" cy="3462337"/>
          </a:xfrm>
          <a:ln/>
        </p:spPr>
      </p:sp>
      <p:sp>
        <p:nvSpPr>
          <p:cNvPr id="1602563"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349845681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4C77E0-7126-4E24-9808-9A4D80DF6F96}" type="slidenum">
              <a:rPr lang="en-US" altLang="en-US"/>
              <a:pPr/>
              <a:t>60</a:t>
            </a:fld>
            <a:endParaRPr lang="en-US" altLang="en-US"/>
          </a:p>
        </p:txBody>
      </p:sp>
      <p:sp>
        <p:nvSpPr>
          <p:cNvPr id="1604610" name="Rectangle 2"/>
          <p:cNvSpPr>
            <a:spLocks noGrp="1" noRot="1" noChangeAspect="1" noChangeArrowheads="1" noTextEdit="1"/>
          </p:cNvSpPr>
          <p:nvPr>
            <p:ph type="sldImg"/>
          </p:nvPr>
        </p:nvSpPr>
        <p:spPr>
          <a:xfrm>
            <a:off x="396875" y="690563"/>
            <a:ext cx="6153150" cy="3462337"/>
          </a:xfrm>
          <a:ln/>
        </p:spPr>
      </p:sp>
      <p:sp>
        <p:nvSpPr>
          <p:cNvPr id="1604611"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371780108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5F929B7-3A5C-4934-8BC5-0FA4F2878F72}" type="slidenum">
              <a:rPr lang="en-US" altLang="en-US"/>
              <a:pPr/>
              <a:t>61</a:t>
            </a:fld>
            <a:endParaRPr lang="en-US" altLang="en-US"/>
          </a:p>
        </p:txBody>
      </p:sp>
      <p:sp>
        <p:nvSpPr>
          <p:cNvPr id="1606658" name="Rectangle 2"/>
          <p:cNvSpPr>
            <a:spLocks noGrp="1" noRot="1" noChangeAspect="1" noChangeArrowheads="1" noTextEdit="1"/>
          </p:cNvSpPr>
          <p:nvPr>
            <p:ph type="sldImg"/>
          </p:nvPr>
        </p:nvSpPr>
        <p:spPr>
          <a:xfrm>
            <a:off x="396875" y="690563"/>
            <a:ext cx="6153150" cy="3462337"/>
          </a:xfrm>
          <a:ln/>
        </p:spPr>
      </p:sp>
      <p:sp>
        <p:nvSpPr>
          <p:cNvPr id="1606659"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4580490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EDE107-2D1D-444A-8AF7-C7ADAF3694C6}" type="slidenum">
              <a:rPr lang="en-US" altLang="en-US"/>
              <a:pPr/>
              <a:t>6</a:t>
            </a:fld>
            <a:endParaRPr lang="en-US" altLang="en-US"/>
          </a:p>
        </p:txBody>
      </p:sp>
      <p:sp>
        <p:nvSpPr>
          <p:cNvPr id="374786" name="Rectangle 2"/>
          <p:cNvSpPr>
            <a:spLocks noGrp="1" noRot="1" noChangeAspect="1" noChangeArrowheads="1" noTextEdit="1"/>
          </p:cNvSpPr>
          <p:nvPr>
            <p:ph type="sldImg"/>
          </p:nvPr>
        </p:nvSpPr>
        <p:spPr>
          <a:ln/>
        </p:spPr>
      </p:sp>
      <p:sp>
        <p:nvSpPr>
          <p:cNvPr id="37478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7188734"/>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A5DFE8-900A-4405-9F16-68C24A67F03F}" type="slidenum">
              <a:rPr lang="en-US" altLang="en-US"/>
              <a:pPr/>
              <a:t>62</a:t>
            </a:fld>
            <a:endParaRPr lang="en-US" altLang="en-US"/>
          </a:p>
        </p:txBody>
      </p:sp>
      <p:sp>
        <p:nvSpPr>
          <p:cNvPr id="1608706" name="Rectangle 2"/>
          <p:cNvSpPr>
            <a:spLocks noGrp="1" noRot="1" noChangeAspect="1" noChangeArrowheads="1" noTextEdit="1"/>
          </p:cNvSpPr>
          <p:nvPr>
            <p:ph type="sldImg"/>
          </p:nvPr>
        </p:nvSpPr>
        <p:spPr>
          <a:xfrm>
            <a:off x="396875" y="690563"/>
            <a:ext cx="6153150" cy="3462337"/>
          </a:xfrm>
          <a:ln/>
        </p:spPr>
      </p:sp>
      <p:sp>
        <p:nvSpPr>
          <p:cNvPr id="1608707"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380428319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E8141D-053D-4811-9307-B4D04BCD03F3}" type="slidenum">
              <a:rPr lang="en-US" altLang="en-US"/>
              <a:pPr/>
              <a:t>63</a:t>
            </a:fld>
            <a:endParaRPr lang="en-US" altLang="en-US"/>
          </a:p>
        </p:txBody>
      </p:sp>
      <p:sp>
        <p:nvSpPr>
          <p:cNvPr id="1610754" name="Rectangle 2"/>
          <p:cNvSpPr>
            <a:spLocks noGrp="1" noRot="1" noChangeAspect="1" noChangeArrowheads="1" noTextEdit="1"/>
          </p:cNvSpPr>
          <p:nvPr>
            <p:ph type="sldImg"/>
          </p:nvPr>
        </p:nvSpPr>
        <p:spPr>
          <a:xfrm>
            <a:off x="396875" y="690563"/>
            <a:ext cx="6153150" cy="3462337"/>
          </a:xfrm>
          <a:ln/>
        </p:spPr>
      </p:sp>
      <p:sp>
        <p:nvSpPr>
          <p:cNvPr id="1610755"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1039483747"/>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5C6402-6484-46F0-9D0C-E333344EC31E}" type="slidenum">
              <a:rPr lang="en-US" altLang="en-US"/>
              <a:pPr/>
              <a:t>64</a:t>
            </a:fld>
            <a:endParaRPr lang="en-US" altLang="en-US"/>
          </a:p>
        </p:txBody>
      </p:sp>
      <p:sp>
        <p:nvSpPr>
          <p:cNvPr id="1612802" name="Rectangle 2"/>
          <p:cNvSpPr>
            <a:spLocks noGrp="1" noRot="1" noChangeAspect="1" noChangeArrowheads="1" noTextEdit="1"/>
          </p:cNvSpPr>
          <p:nvPr>
            <p:ph type="sldImg"/>
          </p:nvPr>
        </p:nvSpPr>
        <p:spPr>
          <a:xfrm>
            <a:off x="396875" y="690563"/>
            <a:ext cx="6153150" cy="3462337"/>
          </a:xfrm>
          <a:ln/>
        </p:spPr>
      </p:sp>
      <p:sp>
        <p:nvSpPr>
          <p:cNvPr id="1612803"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360240406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8A3BA9-99C3-4571-8467-157410F3A5A1}" type="slidenum">
              <a:rPr lang="en-US" altLang="en-US"/>
              <a:pPr/>
              <a:t>65</a:t>
            </a:fld>
            <a:endParaRPr lang="en-US" altLang="en-US"/>
          </a:p>
        </p:txBody>
      </p:sp>
      <p:sp>
        <p:nvSpPr>
          <p:cNvPr id="1614850" name="Rectangle 2"/>
          <p:cNvSpPr>
            <a:spLocks noGrp="1" noRot="1" noChangeAspect="1" noChangeArrowheads="1" noTextEdit="1"/>
          </p:cNvSpPr>
          <p:nvPr>
            <p:ph type="sldImg"/>
          </p:nvPr>
        </p:nvSpPr>
        <p:spPr>
          <a:xfrm>
            <a:off x="396875" y="690563"/>
            <a:ext cx="6153150" cy="3462337"/>
          </a:xfrm>
          <a:ln/>
        </p:spPr>
      </p:sp>
      <p:sp>
        <p:nvSpPr>
          <p:cNvPr id="1614851"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3430017354"/>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9029E1-C6F0-4E7B-9A35-53E9B536A65C}" type="slidenum">
              <a:rPr lang="en-US" altLang="en-US"/>
              <a:pPr/>
              <a:t>66</a:t>
            </a:fld>
            <a:endParaRPr lang="en-US" altLang="en-US"/>
          </a:p>
        </p:txBody>
      </p:sp>
      <p:sp>
        <p:nvSpPr>
          <p:cNvPr id="1616898" name="Rectangle 2"/>
          <p:cNvSpPr>
            <a:spLocks noGrp="1" noRot="1" noChangeAspect="1" noChangeArrowheads="1" noTextEdit="1"/>
          </p:cNvSpPr>
          <p:nvPr>
            <p:ph type="sldImg"/>
          </p:nvPr>
        </p:nvSpPr>
        <p:spPr>
          <a:xfrm>
            <a:off x="396875" y="690563"/>
            <a:ext cx="6153150" cy="3462337"/>
          </a:xfrm>
          <a:ln/>
        </p:spPr>
      </p:sp>
      <p:sp>
        <p:nvSpPr>
          <p:cNvPr id="1616899"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4727016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F24CA1-6875-405A-9EF8-C9DAD7652C77}" type="slidenum">
              <a:rPr lang="en-US" altLang="en-US"/>
              <a:pPr/>
              <a:t>7</a:t>
            </a:fld>
            <a:endParaRPr lang="en-US" altLang="en-US"/>
          </a:p>
        </p:txBody>
      </p:sp>
      <p:sp>
        <p:nvSpPr>
          <p:cNvPr id="375810" name="Rectangle 2"/>
          <p:cNvSpPr>
            <a:spLocks noGrp="1" noRot="1" noChangeAspect="1" noChangeArrowheads="1" noTextEdit="1"/>
          </p:cNvSpPr>
          <p:nvPr>
            <p:ph type="sldImg"/>
          </p:nvPr>
        </p:nvSpPr>
        <p:spPr>
          <a:ln/>
        </p:spPr>
      </p:sp>
      <p:sp>
        <p:nvSpPr>
          <p:cNvPr id="37581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7768555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B58886-5B3B-4642-B597-C7889824CA25}" type="slidenum">
              <a:rPr lang="en-US" altLang="en-US"/>
              <a:pPr/>
              <a:t>8</a:t>
            </a:fld>
            <a:endParaRPr lang="en-US" altLang="en-US"/>
          </a:p>
        </p:txBody>
      </p:sp>
      <p:sp>
        <p:nvSpPr>
          <p:cNvPr id="376834" name="Rectangle 2"/>
          <p:cNvSpPr>
            <a:spLocks noGrp="1" noRot="1" noChangeAspect="1" noChangeArrowheads="1" noTextEdit="1"/>
          </p:cNvSpPr>
          <p:nvPr>
            <p:ph type="sldImg"/>
          </p:nvPr>
        </p:nvSpPr>
        <p:spPr>
          <a:ln/>
        </p:spPr>
      </p:sp>
      <p:sp>
        <p:nvSpPr>
          <p:cNvPr id="37683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437576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931FE9-CDC3-454C-BD40-4A8A13B5B47E}" type="slidenum">
              <a:rPr lang="en-US" altLang="en-US"/>
              <a:pPr/>
              <a:t>10</a:t>
            </a:fld>
            <a:endParaRPr lang="en-US" altLang="en-US"/>
          </a:p>
        </p:txBody>
      </p:sp>
      <p:sp>
        <p:nvSpPr>
          <p:cNvPr id="1635330" name="Rectangle 2"/>
          <p:cNvSpPr>
            <a:spLocks noGrp="1" noRot="1" noChangeAspect="1" noChangeArrowheads="1" noTextEdit="1"/>
          </p:cNvSpPr>
          <p:nvPr>
            <p:ph type="sldImg"/>
          </p:nvPr>
        </p:nvSpPr>
        <p:spPr>
          <a:ln/>
        </p:spPr>
      </p:sp>
      <p:sp>
        <p:nvSpPr>
          <p:cNvPr id="163533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621555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2800" y="228600"/>
            <a:ext cx="10117667" cy="685800"/>
          </a:xfrm>
        </p:spPr>
        <p:txBody>
          <a:bodyPr/>
          <a:lstStyle/>
          <a:p>
            <a:r>
              <a:rPr lang="en-US"/>
              <a:t>Click to edit Master title style</a:t>
            </a:r>
          </a:p>
        </p:txBody>
      </p:sp>
      <p:sp>
        <p:nvSpPr>
          <p:cNvPr id="3" name="Text Placeholder 2"/>
          <p:cNvSpPr>
            <a:spLocks noGrp="1"/>
          </p:cNvSpPr>
          <p:nvPr>
            <p:ph type="body" sz="half" idx="1"/>
          </p:nvPr>
        </p:nvSpPr>
        <p:spPr>
          <a:xfrm>
            <a:off x="812800" y="1266825"/>
            <a:ext cx="5435600" cy="4905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451600" y="1266825"/>
            <a:ext cx="5435600" cy="4905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12800" y="6248400"/>
            <a:ext cx="2540000" cy="457200"/>
          </a:xfrm>
        </p:spPr>
        <p:txBody>
          <a:bodyPr/>
          <a:lstStyle>
            <a:lvl1pPr>
              <a:defRPr/>
            </a:lvl1pPr>
          </a:lstStyle>
          <a:p>
            <a:endParaRPr lang="en-US" altLang="en-US"/>
          </a:p>
        </p:txBody>
      </p:sp>
      <p:sp>
        <p:nvSpPr>
          <p:cNvPr id="6" name="Footer Placeholder 5"/>
          <p:cNvSpPr>
            <a:spLocks noGrp="1"/>
          </p:cNvSpPr>
          <p:nvPr>
            <p:ph type="ftr" sz="quarter" idx="11"/>
          </p:nvPr>
        </p:nvSpPr>
        <p:spPr>
          <a:xfrm>
            <a:off x="2641600" y="6400800"/>
            <a:ext cx="7112000" cy="304800"/>
          </a:xfrm>
        </p:spPr>
        <p:txBody>
          <a:bodyPr/>
          <a:lstStyle>
            <a:lvl1pPr>
              <a:defRPr/>
            </a:lvl1pPr>
          </a:lstStyle>
          <a:p>
            <a:r>
              <a:rPr lang="en-US" altLang="en-US"/>
              <a:t>A. Levitin “Introduction to the Design &amp; Analysis of Algorithms,” 3rd ed., Ch. 2 ©2012 Pearson Education, Inc. Upper Saddle River, NJ. All Rights Reserved. </a:t>
            </a:r>
          </a:p>
        </p:txBody>
      </p:sp>
      <p:sp>
        <p:nvSpPr>
          <p:cNvPr id="7" name="Slide Number Placeholder 6"/>
          <p:cNvSpPr>
            <a:spLocks noGrp="1"/>
          </p:cNvSpPr>
          <p:nvPr>
            <p:ph type="sldNum" sz="quarter" idx="12"/>
          </p:nvPr>
        </p:nvSpPr>
        <p:spPr>
          <a:xfrm>
            <a:off x="9457267" y="6553200"/>
            <a:ext cx="2540000" cy="304800"/>
          </a:xfrm>
        </p:spPr>
        <p:txBody>
          <a:bodyPr/>
          <a:lstStyle>
            <a:lvl1pPr>
              <a:defRPr/>
            </a:lvl1pPr>
          </a:lstStyle>
          <a:p>
            <a:fld id="{934621B6-562E-481C-9A18-7FAD5814B9EF}" type="slidenum">
              <a:rPr lang="en-US" altLang="en-US"/>
              <a:pPr/>
              <a:t>‹#›</a:t>
            </a:fld>
            <a:endParaRPr lang="en-US" altLang="en-US"/>
          </a:p>
        </p:txBody>
      </p:sp>
    </p:spTree>
    <p:extLst>
      <p:ext uri="{BB962C8B-B14F-4D97-AF65-F5344CB8AC3E}">
        <p14:creationId xmlns:p14="http://schemas.microsoft.com/office/powerpoint/2010/main" val="2100531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10/23/2019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 id="2147483665" r:id="rId17"/>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A. Levitin “Introduction to the Design &amp; Analysis of Algorithms,” 3rd ed., Ch. 2 ©2012 Pearson Education, Inc. Upper Saddle River, NJ. All Rights Reserved. </a:t>
            </a:r>
          </a:p>
        </p:txBody>
      </p:sp>
      <p:sp>
        <p:nvSpPr>
          <p:cNvPr id="5" name="Slide Number Placeholder 5"/>
          <p:cNvSpPr>
            <a:spLocks noGrp="1"/>
          </p:cNvSpPr>
          <p:nvPr>
            <p:ph type="sldNum" sz="quarter" idx="12"/>
          </p:nvPr>
        </p:nvSpPr>
        <p:spPr/>
        <p:txBody>
          <a:bodyPr/>
          <a:lstStyle/>
          <a:p>
            <a:fld id="{6B9CB7F4-424A-4605-98E8-6D3FD5B3E521}" type="slidenum">
              <a:rPr lang="en-US" altLang="en-US"/>
              <a:pPr/>
              <a:t>1</a:t>
            </a:fld>
            <a:endParaRPr lang="en-US" altLang="en-US"/>
          </a:p>
        </p:txBody>
      </p:sp>
      <p:sp>
        <p:nvSpPr>
          <p:cNvPr id="309250" name="Rectangle 2"/>
          <p:cNvSpPr>
            <a:spLocks noGrp="1" noChangeArrowheads="1"/>
          </p:cNvSpPr>
          <p:nvPr>
            <p:ph type="title"/>
          </p:nvPr>
        </p:nvSpPr>
        <p:spPr>
          <a:xfrm>
            <a:off x="1981200" y="152400"/>
            <a:ext cx="8686800" cy="609600"/>
          </a:xfrm>
        </p:spPr>
        <p:txBody>
          <a:bodyPr>
            <a:normAutofit fontScale="90000"/>
          </a:bodyPr>
          <a:lstStyle/>
          <a:p>
            <a:r>
              <a:rPr lang="en-US" altLang="en-US"/>
              <a:t>Plan for Analysis of Recursive Algorithms</a:t>
            </a:r>
          </a:p>
        </p:txBody>
      </p:sp>
      <p:sp>
        <p:nvSpPr>
          <p:cNvPr id="309251" name="Rectangle 3"/>
          <p:cNvSpPr>
            <a:spLocks noGrp="1" noChangeArrowheads="1"/>
          </p:cNvSpPr>
          <p:nvPr>
            <p:ph type="body" idx="1"/>
          </p:nvPr>
        </p:nvSpPr>
        <p:spPr>
          <a:xfrm>
            <a:off x="2133600" y="1266826"/>
            <a:ext cx="8534400" cy="4905375"/>
          </a:xfrm>
        </p:spPr>
        <p:txBody>
          <a:bodyPr/>
          <a:lstStyle/>
          <a:p>
            <a:pPr>
              <a:lnSpc>
                <a:spcPct val="80000"/>
              </a:lnSpc>
            </a:pPr>
            <a:r>
              <a:rPr lang="en-US" altLang="en-US"/>
              <a:t>Decide on  a parameter indicating an input’s size.</a:t>
            </a:r>
            <a:br>
              <a:rPr lang="en-US" altLang="en-US"/>
            </a:br>
            <a:endParaRPr lang="en-US" altLang="en-US"/>
          </a:p>
          <a:p>
            <a:pPr>
              <a:lnSpc>
                <a:spcPct val="80000"/>
              </a:lnSpc>
            </a:pPr>
            <a:r>
              <a:rPr lang="en-US" altLang="en-US"/>
              <a:t>Identify the algorithm’s basic operation. </a:t>
            </a:r>
            <a:br>
              <a:rPr lang="en-US" altLang="en-US"/>
            </a:br>
            <a:endParaRPr lang="en-US" altLang="en-US"/>
          </a:p>
          <a:p>
            <a:pPr>
              <a:lnSpc>
                <a:spcPct val="80000"/>
              </a:lnSpc>
            </a:pPr>
            <a:r>
              <a:rPr lang="en-US" altLang="en-US"/>
              <a:t>Check whether the number of times the basic op. is executed may vary on different inputs of the same size.  (If it may, the worst, average, and best cases must be investigated separately.)</a:t>
            </a:r>
            <a:br>
              <a:rPr lang="en-US" altLang="en-US"/>
            </a:br>
            <a:endParaRPr lang="en-US" altLang="en-US"/>
          </a:p>
          <a:p>
            <a:pPr>
              <a:lnSpc>
                <a:spcPct val="80000"/>
              </a:lnSpc>
            </a:pPr>
            <a:r>
              <a:rPr lang="en-US" altLang="en-US"/>
              <a:t>Set up a recurrence relation with an appropriate initial condition expressing the number of times the basic op. is executed.</a:t>
            </a:r>
            <a:br>
              <a:rPr lang="en-US" altLang="en-US"/>
            </a:br>
            <a:endParaRPr lang="en-US" altLang="en-US"/>
          </a:p>
          <a:p>
            <a:pPr>
              <a:lnSpc>
                <a:spcPct val="80000"/>
              </a:lnSpc>
            </a:pPr>
            <a:r>
              <a:rPr lang="en-US" altLang="en-US"/>
              <a:t>Solve the recurrence (or, at the very least, establish its solution’s order of growth) by backward substitutions or another method.</a:t>
            </a:r>
          </a:p>
        </p:txBody>
      </p:sp>
    </p:spTree>
    <p:extLst>
      <p:ext uri="{BB962C8B-B14F-4D97-AF65-F5344CB8AC3E}">
        <p14:creationId xmlns:p14="http://schemas.microsoft.com/office/powerpoint/2010/main" val="3577168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Date Placeholder 3"/>
          <p:cNvSpPr>
            <a:spLocks noGrp="1"/>
          </p:cNvSpPr>
          <p:nvPr>
            <p:ph type="dt" sz="half" idx="10"/>
          </p:nvPr>
        </p:nvSpPr>
        <p:spPr/>
        <p:txBody>
          <a:bodyPr/>
          <a:lstStyle/>
          <a:p>
            <a:fld id="{4328EFC7-967F-4425-BAC5-996E6E6B3D14}" type="datetime1">
              <a:rPr lang="en-US" altLang="en-US"/>
              <a:pPr/>
              <a:t>10/23/2019</a:t>
            </a:fld>
            <a:endParaRPr lang="en-US" altLang="en-US"/>
          </a:p>
        </p:txBody>
      </p:sp>
      <p:sp>
        <p:nvSpPr>
          <p:cNvPr id="16" name="Slide Number Placeholder 5"/>
          <p:cNvSpPr>
            <a:spLocks noGrp="1"/>
          </p:cNvSpPr>
          <p:nvPr>
            <p:ph type="sldNum" sz="quarter" idx="12"/>
          </p:nvPr>
        </p:nvSpPr>
        <p:spPr/>
        <p:txBody>
          <a:bodyPr/>
          <a:lstStyle/>
          <a:p>
            <a:fld id="{42D1F191-717F-4700-8977-B5CFE065439C}" type="slidenum">
              <a:rPr lang="en-US" altLang="en-US"/>
              <a:pPr/>
              <a:t>10</a:t>
            </a:fld>
            <a:endParaRPr lang="en-US" altLang="en-US"/>
          </a:p>
        </p:txBody>
      </p:sp>
      <p:sp>
        <p:nvSpPr>
          <p:cNvPr id="1634306" name="Rectangle 2"/>
          <p:cNvSpPr>
            <a:spLocks noGrp="1" noChangeArrowheads="1"/>
          </p:cNvSpPr>
          <p:nvPr>
            <p:ph type="title"/>
          </p:nvPr>
        </p:nvSpPr>
        <p:spPr/>
        <p:txBody>
          <a:bodyPr/>
          <a:lstStyle/>
          <a:p>
            <a:r>
              <a:rPr lang="en-US" altLang="en-US"/>
              <a:t>Problem of the day</a:t>
            </a:r>
          </a:p>
        </p:txBody>
      </p:sp>
      <p:sp>
        <p:nvSpPr>
          <p:cNvPr id="1634307" name="Rectangle 3"/>
          <p:cNvSpPr>
            <a:spLocks noGrp="1" noChangeArrowheads="1"/>
          </p:cNvSpPr>
          <p:nvPr>
            <p:ph type="body" idx="1"/>
          </p:nvPr>
        </p:nvSpPr>
        <p:spPr/>
        <p:txBody>
          <a:bodyPr/>
          <a:lstStyle/>
          <a:p>
            <a:r>
              <a:rPr lang="en-US" altLang="en-US" dirty="0"/>
              <a:t>Write the Pseudo code to compute </a:t>
            </a:r>
            <a:r>
              <a:rPr lang="en-US" altLang="en-US" dirty="0" err="1"/>
              <a:t>b</a:t>
            </a:r>
            <a:r>
              <a:rPr lang="en-US" altLang="en-US" baseline="30000" dirty="0" err="1"/>
              <a:t>n</a:t>
            </a:r>
            <a:endParaRPr lang="en-US" altLang="en-US" baseline="30000" dirty="0"/>
          </a:p>
          <a:p>
            <a:endParaRPr lang="en-US" altLang="en-US" dirty="0"/>
          </a:p>
        </p:txBody>
      </p:sp>
    </p:spTree>
    <p:extLst>
      <p:ext uri="{BB962C8B-B14F-4D97-AF65-F5344CB8AC3E}">
        <p14:creationId xmlns:p14="http://schemas.microsoft.com/office/powerpoint/2010/main" val="19585872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Date Placeholder 3"/>
          <p:cNvSpPr>
            <a:spLocks noGrp="1"/>
          </p:cNvSpPr>
          <p:nvPr>
            <p:ph type="dt" sz="half" idx="10"/>
          </p:nvPr>
        </p:nvSpPr>
        <p:spPr/>
        <p:txBody>
          <a:bodyPr/>
          <a:lstStyle/>
          <a:p>
            <a:fld id="{4328EFC7-967F-4425-BAC5-996E6E6B3D14}" type="datetime1">
              <a:rPr lang="en-US" altLang="en-US"/>
              <a:pPr/>
              <a:t>10/23/2019</a:t>
            </a:fld>
            <a:endParaRPr lang="en-US" altLang="en-US"/>
          </a:p>
        </p:txBody>
      </p:sp>
      <p:sp>
        <p:nvSpPr>
          <p:cNvPr id="16" name="Slide Number Placeholder 5"/>
          <p:cNvSpPr>
            <a:spLocks noGrp="1"/>
          </p:cNvSpPr>
          <p:nvPr>
            <p:ph type="sldNum" sz="quarter" idx="12"/>
          </p:nvPr>
        </p:nvSpPr>
        <p:spPr/>
        <p:txBody>
          <a:bodyPr/>
          <a:lstStyle/>
          <a:p>
            <a:fld id="{42D1F191-717F-4700-8977-B5CFE065439C}" type="slidenum">
              <a:rPr lang="en-US" altLang="en-US"/>
              <a:pPr/>
              <a:t>11</a:t>
            </a:fld>
            <a:endParaRPr lang="en-US" altLang="en-US"/>
          </a:p>
        </p:txBody>
      </p:sp>
      <p:sp>
        <p:nvSpPr>
          <p:cNvPr id="1634306" name="Rectangle 2"/>
          <p:cNvSpPr>
            <a:spLocks noGrp="1" noChangeArrowheads="1"/>
          </p:cNvSpPr>
          <p:nvPr>
            <p:ph type="title"/>
          </p:nvPr>
        </p:nvSpPr>
        <p:spPr/>
        <p:txBody>
          <a:bodyPr/>
          <a:lstStyle/>
          <a:p>
            <a:r>
              <a:rPr lang="en-US" altLang="en-US"/>
              <a:t>Problem of the day</a:t>
            </a:r>
          </a:p>
        </p:txBody>
      </p:sp>
      <p:sp>
        <p:nvSpPr>
          <p:cNvPr id="1634307" name="Rectangle 3"/>
          <p:cNvSpPr>
            <a:spLocks noGrp="1" noChangeArrowheads="1"/>
          </p:cNvSpPr>
          <p:nvPr>
            <p:ph type="body" idx="1"/>
          </p:nvPr>
        </p:nvSpPr>
        <p:spPr/>
        <p:txBody>
          <a:bodyPr/>
          <a:lstStyle/>
          <a:p>
            <a:r>
              <a:rPr lang="en-US" altLang="en-US"/>
              <a:t>How many multiplications do you need to compute 3</a:t>
            </a:r>
            <a:r>
              <a:rPr lang="en-US" altLang="en-US" baseline="30000"/>
              <a:t>16</a:t>
            </a:r>
            <a:r>
              <a:rPr lang="en-US" altLang="en-US"/>
              <a:t>?</a:t>
            </a:r>
          </a:p>
          <a:p>
            <a:endParaRPr lang="en-US" altLang="en-US"/>
          </a:p>
        </p:txBody>
      </p:sp>
      <p:grpSp>
        <p:nvGrpSpPr>
          <p:cNvPr id="1634327" name="Group 23"/>
          <p:cNvGrpSpPr>
            <a:grpSpLocks/>
          </p:cNvGrpSpPr>
          <p:nvPr/>
        </p:nvGrpSpPr>
        <p:grpSpPr bwMode="auto">
          <a:xfrm>
            <a:off x="2895600" y="3810000"/>
            <a:ext cx="6553200" cy="2667000"/>
            <a:chOff x="864" y="2400"/>
            <a:chExt cx="4128" cy="1680"/>
          </a:xfrm>
        </p:grpSpPr>
        <p:sp>
          <p:nvSpPr>
            <p:cNvPr id="1634318" name="Rectangle 14"/>
            <p:cNvSpPr>
              <a:spLocks noChangeArrowheads="1"/>
            </p:cNvSpPr>
            <p:nvPr/>
          </p:nvSpPr>
          <p:spPr bwMode="auto">
            <a:xfrm>
              <a:off x="864" y="2400"/>
              <a:ext cx="4128" cy="168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4309" name="Rectangle 5"/>
            <p:cNvSpPr>
              <a:spLocks noChangeArrowheads="1"/>
            </p:cNvSpPr>
            <p:nvPr/>
          </p:nvSpPr>
          <p:spPr bwMode="auto">
            <a:xfrm>
              <a:off x="948" y="2400"/>
              <a:ext cx="1425" cy="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t>3</a:t>
              </a:r>
              <a:r>
                <a:rPr lang="en-US" altLang="en-US" sz="3200" baseline="30000"/>
                <a:t>16 </a:t>
              </a:r>
              <a:r>
                <a:rPr lang="en-US" altLang="en-US" sz="3200"/>
                <a:t>=3</a:t>
              </a:r>
              <a:r>
                <a:rPr lang="en-US" altLang="en-US" sz="3200" baseline="30000"/>
                <a:t>8  </a:t>
              </a:r>
              <a:r>
                <a:rPr lang="en-US" altLang="en-US" sz="3200"/>
                <a:t>x 3</a:t>
              </a:r>
              <a:r>
                <a:rPr lang="en-US" altLang="en-US" sz="3200" baseline="30000"/>
                <a:t>8</a:t>
              </a:r>
            </a:p>
          </p:txBody>
        </p:sp>
        <p:sp>
          <p:nvSpPr>
            <p:cNvPr id="1634311" name="Rectangle 7"/>
            <p:cNvSpPr>
              <a:spLocks noChangeArrowheads="1"/>
            </p:cNvSpPr>
            <p:nvPr/>
          </p:nvSpPr>
          <p:spPr bwMode="auto">
            <a:xfrm>
              <a:off x="939" y="2822"/>
              <a:ext cx="1329" cy="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t>3</a:t>
              </a:r>
              <a:r>
                <a:rPr lang="en-US" altLang="en-US" sz="3200" baseline="30000"/>
                <a:t>8 </a:t>
              </a:r>
              <a:r>
                <a:rPr lang="en-US" altLang="en-US" sz="3200"/>
                <a:t>=3</a:t>
              </a:r>
              <a:r>
                <a:rPr lang="en-US" altLang="en-US" sz="3200" baseline="30000"/>
                <a:t>4  </a:t>
              </a:r>
              <a:r>
                <a:rPr lang="en-US" altLang="en-US" sz="3200"/>
                <a:t>x 3</a:t>
              </a:r>
              <a:r>
                <a:rPr lang="en-US" altLang="en-US" sz="3200" baseline="30000"/>
                <a:t>4</a:t>
              </a:r>
            </a:p>
          </p:txBody>
        </p:sp>
        <p:sp>
          <p:nvSpPr>
            <p:cNvPr id="1634312" name="Rectangle 8"/>
            <p:cNvSpPr>
              <a:spLocks noChangeArrowheads="1"/>
            </p:cNvSpPr>
            <p:nvPr/>
          </p:nvSpPr>
          <p:spPr bwMode="auto">
            <a:xfrm>
              <a:off x="941" y="3254"/>
              <a:ext cx="1329" cy="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t>3</a:t>
              </a:r>
              <a:r>
                <a:rPr lang="en-US" altLang="en-US" sz="3200" baseline="30000"/>
                <a:t>4 </a:t>
              </a:r>
              <a:r>
                <a:rPr lang="en-US" altLang="en-US" sz="3200"/>
                <a:t>=3</a:t>
              </a:r>
              <a:r>
                <a:rPr lang="en-US" altLang="en-US" sz="3200" baseline="30000"/>
                <a:t>2  </a:t>
              </a:r>
              <a:r>
                <a:rPr lang="en-US" altLang="en-US" sz="3200"/>
                <a:t>x 3</a:t>
              </a:r>
              <a:r>
                <a:rPr lang="en-US" altLang="en-US" sz="3200" baseline="30000"/>
                <a:t>2</a:t>
              </a:r>
            </a:p>
          </p:txBody>
        </p:sp>
        <p:sp>
          <p:nvSpPr>
            <p:cNvPr id="1634313" name="Rectangle 9"/>
            <p:cNvSpPr>
              <a:spLocks noChangeArrowheads="1"/>
            </p:cNvSpPr>
            <p:nvPr/>
          </p:nvSpPr>
          <p:spPr bwMode="auto">
            <a:xfrm>
              <a:off x="941" y="3686"/>
              <a:ext cx="1137" cy="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t>3</a:t>
              </a:r>
              <a:r>
                <a:rPr lang="en-US" altLang="en-US" sz="3200" baseline="30000"/>
                <a:t>2 </a:t>
              </a:r>
              <a:r>
                <a:rPr lang="en-US" altLang="en-US" sz="3200"/>
                <a:t>=3</a:t>
              </a:r>
              <a:r>
                <a:rPr lang="en-US" altLang="en-US" sz="3200" baseline="30000"/>
                <a:t>  </a:t>
              </a:r>
              <a:r>
                <a:rPr lang="en-US" altLang="en-US" sz="3200"/>
                <a:t>x 3</a:t>
              </a:r>
              <a:endParaRPr lang="en-US" altLang="en-US" sz="3200" baseline="30000"/>
            </a:p>
          </p:txBody>
        </p:sp>
      </p:grpSp>
      <p:grpSp>
        <p:nvGrpSpPr>
          <p:cNvPr id="1634320" name="Group 16"/>
          <p:cNvGrpSpPr>
            <a:grpSpLocks/>
          </p:cNvGrpSpPr>
          <p:nvPr/>
        </p:nvGrpSpPr>
        <p:grpSpPr bwMode="auto">
          <a:xfrm>
            <a:off x="2895601" y="2971800"/>
            <a:ext cx="6564313" cy="609600"/>
            <a:chOff x="864" y="1872"/>
            <a:chExt cx="4135" cy="384"/>
          </a:xfrm>
        </p:grpSpPr>
        <p:sp>
          <p:nvSpPr>
            <p:cNvPr id="1634319" name="Rectangle 15"/>
            <p:cNvSpPr>
              <a:spLocks noChangeArrowheads="1"/>
            </p:cNvSpPr>
            <p:nvPr/>
          </p:nvSpPr>
          <p:spPr bwMode="auto">
            <a:xfrm>
              <a:off x="864" y="1872"/>
              <a:ext cx="4128" cy="384"/>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4316" name="Rectangle 12"/>
            <p:cNvSpPr>
              <a:spLocks noChangeArrowheads="1"/>
            </p:cNvSpPr>
            <p:nvPr/>
          </p:nvSpPr>
          <p:spPr bwMode="auto">
            <a:xfrm>
              <a:off x="960" y="1872"/>
              <a:ext cx="2440"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t>3</a:t>
              </a:r>
              <a:r>
                <a:rPr lang="en-US" altLang="en-US" sz="3200" baseline="30000"/>
                <a:t>16 </a:t>
              </a:r>
              <a:r>
                <a:rPr lang="en-US" altLang="en-US" sz="3200"/>
                <a:t>=3</a:t>
              </a:r>
              <a:r>
                <a:rPr lang="en-US" altLang="en-US" sz="3200" baseline="30000"/>
                <a:t>  </a:t>
              </a:r>
              <a:r>
                <a:rPr lang="en-US" altLang="en-US" sz="3200"/>
                <a:t>x 3 x 3 …. x 3</a:t>
              </a:r>
            </a:p>
          </p:txBody>
        </p:sp>
        <p:sp>
          <p:nvSpPr>
            <p:cNvPr id="1634317" name="Text Box 13"/>
            <p:cNvSpPr txBox="1">
              <a:spLocks noChangeArrowheads="1"/>
            </p:cNvSpPr>
            <p:nvPr/>
          </p:nvSpPr>
          <p:spPr bwMode="auto">
            <a:xfrm>
              <a:off x="3878" y="1920"/>
              <a:ext cx="1121" cy="291"/>
            </a:xfrm>
            <a:prstGeom prst="rect">
              <a:avLst/>
            </a:prstGeom>
            <a:solidFill>
              <a:srgbClr val="00FF00"/>
            </a:solidFill>
            <a:ln>
              <a:noFill/>
            </a:ln>
            <a:effectLst/>
            <a:extLs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Answer: 15</a:t>
              </a:r>
            </a:p>
          </p:txBody>
        </p:sp>
      </p:grpSp>
      <p:sp>
        <p:nvSpPr>
          <p:cNvPr id="1634326" name="Rectangle 22"/>
          <p:cNvSpPr>
            <a:spLocks noChangeArrowheads="1"/>
          </p:cNvSpPr>
          <p:nvPr/>
        </p:nvSpPr>
        <p:spPr bwMode="auto">
          <a:xfrm>
            <a:off x="7696200" y="4876801"/>
            <a:ext cx="1609736" cy="461665"/>
          </a:xfrm>
          <a:prstGeom prst="rect">
            <a:avLst/>
          </a:prstGeom>
          <a:solidFill>
            <a:srgbClr val="00FF00"/>
          </a:solidFill>
          <a:ln>
            <a:noFill/>
          </a:ln>
          <a:effectLst/>
          <a:extLs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Answer: 4</a:t>
            </a:r>
          </a:p>
        </p:txBody>
      </p:sp>
    </p:spTree>
    <p:extLst>
      <p:ext uri="{BB962C8B-B14F-4D97-AF65-F5344CB8AC3E}">
        <p14:creationId xmlns:p14="http://schemas.microsoft.com/office/powerpoint/2010/main" val="28579789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3432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63432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343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432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4695D59-F3FD-469D-AC7A-590CC86A17ED}" type="datetime1">
              <a:rPr lang="en-US" altLang="en-US"/>
              <a:pPr/>
              <a:t>10/23/2019</a:t>
            </a:fld>
            <a:endParaRPr lang="en-US" altLang="en-US"/>
          </a:p>
        </p:txBody>
      </p:sp>
      <p:sp>
        <p:nvSpPr>
          <p:cNvPr id="5" name="Slide Number Placeholder 5"/>
          <p:cNvSpPr>
            <a:spLocks noGrp="1"/>
          </p:cNvSpPr>
          <p:nvPr>
            <p:ph type="sldNum" sz="quarter" idx="12"/>
          </p:nvPr>
        </p:nvSpPr>
        <p:spPr/>
        <p:txBody>
          <a:bodyPr/>
          <a:lstStyle/>
          <a:p>
            <a:fld id="{12BCDF61-8488-4EB3-BA38-996D3F7DF2FF}" type="slidenum">
              <a:rPr lang="en-US" altLang="en-US"/>
              <a:pPr/>
              <a:t>12</a:t>
            </a:fld>
            <a:endParaRPr lang="en-US" altLang="en-US"/>
          </a:p>
        </p:txBody>
      </p:sp>
      <p:sp>
        <p:nvSpPr>
          <p:cNvPr id="1636354" name="Rectangle 2"/>
          <p:cNvSpPr>
            <a:spLocks noGrp="1" noChangeArrowheads="1"/>
          </p:cNvSpPr>
          <p:nvPr>
            <p:ph type="title"/>
          </p:nvPr>
        </p:nvSpPr>
        <p:spPr/>
        <p:txBody>
          <a:bodyPr/>
          <a:lstStyle/>
          <a:p>
            <a:r>
              <a:rPr lang="en-US" altLang="en-US" dirty="0"/>
              <a:t>Pseudo code</a:t>
            </a:r>
          </a:p>
        </p:txBody>
      </p:sp>
      <p:sp>
        <p:nvSpPr>
          <p:cNvPr id="1636355" name="Rectangle 3"/>
          <p:cNvSpPr>
            <a:spLocks noGrp="1" noChangeArrowheads="1"/>
          </p:cNvSpPr>
          <p:nvPr>
            <p:ph type="body" idx="1"/>
          </p:nvPr>
        </p:nvSpPr>
        <p:spPr/>
        <p:txBody>
          <a:bodyPr/>
          <a:lstStyle/>
          <a:p>
            <a:pPr>
              <a:lnSpc>
                <a:spcPct val="90000"/>
              </a:lnSpc>
              <a:buFontTx/>
              <a:buNone/>
            </a:pPr>
            <a:r>
              <a:rPr lang="en-US" altLang="en-US" dirty="0" err="1"/>
              <a:t>int</a:t>
            </a:r>
            <a:r>
              <a:rPr lang="en-US" altLang="en-US" dirty="0"/>
              <a:t> pow (b, n)    // compute </a:t>
            </a:r>
            <a:r>
              <a:rPr lang="en-US" altLang="en-US" dirty="0" err="1"/>
              <a:t>b</a:t>
            </a:r>
            <a:r>
              <a:rPr lang="en-US" altLang="en-US" baseline="30000" dirty="0" err="1"/>
              <a:t>n</a:t>
            </a:r>
            <a:endParaRPr lang="en-US" altLang="en-US" baseline="30000" dirty="0"/>
          </a:p>
          <a:p>
            <a:pPr>
              <a:lnSpc>
                <a:spcPct val="90000"/>
              </a:lnSpc>
              <a:buFontTx/>
              <a:buNone/>
            </a:pPr>
            <a:r>
              <a:rPr lang="en-US" altLang="en-US" baseline="30000" dirty="0"/>
              <a:t>	</a:t>
            </a:r>
            <a:r>
              <a:rPr lang="en-US" altLang="en-US" dirty="0"/>
              <a:t>m = n &gt;&gt; 1;</a:t>
            </a:r>
          </a:p>
          <a:p>
            <a:pPr>
              <a:lnSpc>
                <a:spcPct val="90000"/>
              </a:lnSpc>
              <a:buFontTx/>
              <a:buNone/>
            </a:pPr>
            <a:r>
              <a:rPr lang="en-US" altLang="en-US" dirty="0"/>
              <a:t>	p = pow (b, m);</a:t>
            </a:r>
          </a:p>
          <a:p>
            <a:pPr>
              <a:lnSpc>
                <a:spcPct val="90000"/>
              </a:lnSpc>
              <a:buFontTx/>
              <a:buNone/>
            </a:pPr>
            <a:r>
              <a:rPr lang="en-US" altLang="en-US" dirty="0"/>
              <a:t>	p = p * p;</a:t>
            </a:r>
          </a:p>
          <a:p>
            <a:pPr>
              <a:lnSpc>
                <a:spcPct val="90000"/>
              </a:lnSpc>
              <a:buFontTx/>
              <a:buNone/>
            </a:pPr>
            <a:r>
              <a:rPr lang="en-US" altLang="en-US" dirty="0"/>
              <a:t>	if (n % 2) </a:t>
            </a:r>
          </a:p>
          <a:p>
            <a:pPr>
              <a:lnSpc>
                <a:spcPct val="90000"/>
              </a:lnSpc>
              <a:buFontTx/>
              <a:buNone/>
            </a:pPr>
            <a:r>
              <a:rPr lang="en-US" altLang="en-US" dirty="0"/>
              <a:t>		return p * b;</a:t>
            </a:r>
          </a:p>
          <a:p>
            <a:pPr>
              <a:lnSpc>
                <a:spcPct val="90000"/>
              </a:lnSpc>
              <a:buFontTx/>
              <a:buNone/>
            </a:pPr>
            <a:r>
              <a:rPr lang="en-US" altLang="en-US" dirty="0"/>
              <a:t>	else</a:t>
            </a:r>
          </a:p>
          <a:p>
            <a:pPr>
              <a:lnSpc>
                <a:spcPct val="90000"/>
              </a:lnSpc>
              <a:buFontTx/>
              <a:buNone/>
            </a:pPr>
            <a:r>
              <a:rPr lang="en-US" altLang="en-US" dirty="0"/>
              <a:t>		return p;</a:t>
            </a:r>
          </a:p>
        </p:txBody>
      </p:sp>
    </p:spTree>
    <p:extLst>
      <p:ext uri="{BB962C8B-B14F-4D97-AF65-F5344CB8AC3E}">
        <p14:creationId xmlns:p14="http://schemas.microsoft.com/office/powerpoint/2010/main" val="3586609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fld id="{1491F6DC-57C2-467E-8AB8-0D5DC2677056}" type="datetime1">
              <a:rPr lang="en-US" altLang="en-US"/>
              <a:pPr/>
              <a:t>10/23/2019</a:t>
            </a:fld>
            <a:endParaRPr lang="en-US" altLang="en-US"/>
          </a:p>
        </p:txBody>
      </p:sp>
      <p:sp>
        <p:nvSpPr>
          <p:cNvPr id="7" name="Slide Number Placeholder 5"/>
          <p:cNvSpPr>
            <a:spLocks noGrp="1"/>
          </p:cNvSpPr>
          <p:nvPr>
            <p:ph type="sldNum" sz="quarter" idx="12"/>
          </p:nvPr>
        </p:nvSpPr>
        <p:spPr/>
        <p:txBody>
          <a:bodyPr/>
          <a:lstStyle/>
          <a:p>
            <a:fld id="{ABEF6FE6-F37C-43F7-A869-A682AC8782DE}" type="slidenum">
              <a:rPr lang="en-US" altLang="en-US"/>
              <a:pPr/>
              <a:t>13</a:t>
            </a:fld>
            <a:endParaRPr lang="en-US" altLang="en-US"/>
          </a:p>
        </p:txBody>
      </p:sp>
      <p:sp>
        <p:nvSpPr>
          <p:cNvPr id="1638402" name="Rectangle 2"/>
          <p:cNvSpPr>
            <a:spLocks noGrp="1" noChangeArrowheads="1"/>
          </p:cNvSpPr>
          <p:nvPr>
            <p:ph type="title"/>
          </p:nvPr>
        </p:nvSpPr>
        <p:spPr/>
        <p:txBody>
          <a:bodyPr/>
          <a:lstStyle/>
          <a:p>
            <a:r>
              <a:rPr lang="en-US" altLang="en-US"/>
              <a:t>Pseudo code</a:t>
            </a:r>
          </a:p>
        </p:txBody>
      </p:sp>
      <p:sp>
        <p:nvSpPr>
          <p:cNvPr id="1638403" name="Rectangle 3"/>
          <p:cNvSpPr>
            <a:spLocks noGrp="1" noChangeArrowheads="1"/>
          </p:cNvSpPr>
          <p:nvPr>
            <p:ph type="body" idx="1"/>
          </p:nvPr>
        </p:nvSpPr>
        <p:spPr>
          <a:xfrm>
            <a:off x="5943599" y="1600201"/>
            <a:ext cx="5411755" cy="4525963"/>
          </a:xfrm>
        </p:spPr>
        <p:txBody>
          <a:bodyPr/>
          <a:lstStyle/>
          <a:p>
            <a:pPr>
              <a:lnSpc>
                <a:spcPct val="90000"/>
              </a:lnSpc>
              <a:buFontTx/>
              <a:buNone/>
            </a:pPr>
            <a:r>
              <a:rPr lang="en-US" altLang="en-US" sz="2800" dirty="0" err="1"/>
              <a:t>int</a:t>
            </a:r>
            <a:r>
              <a:rPr lang="en-US" altLang="en-US" sz="2800" dirty="0"/>
              <a:t> pow (b, n) </a:t>
            </a:r>
          </a:p>
          <a:p>
            <a:pPr>
              <a:lnSpc>
                <a:spcPct val="90000"/>
              </a:lnSpc>
              <a:buFontTx/>
              <a:buNone/>
            </a:pPr>
            <a:r>
              <a:rPr lang="en-US" altLang="en-US" sz="2800" baseline="30000" dirty="0"/>
              <a:t>	</a:t>
            </a:r>
            <a:r>
              <a:rPr lang="en-US" altLang="en-US" sz="2800" dirty="0"/>
              <a:t>m = n &gt;&gt; 1;</a:t>
            </a:r>
          </a:p>
          <a:p>
            <a:pPr>
              <a:lnSpc>
                <a:spcPct val="90000"/>
              </a:lnSpc>
              <a:buFontTx/>
              <a:buNone/>
            </a:pPr>
            <a:r>
              <a:rPr lang="en-US" altLang="en-US" sz="2800" dirty="0">
                <a:solidFill>
                  <a:srgbClr val="0000FF"/>
                </a:solidFill>
              </a:rPr>
              <a:t>	p = pow(</a:t>
            </a:r>
            <a:r>
              <a:rPr lang="en-US" altLang="en-US" sz="2800" dirty="0" err="1">
                <a:solidFill>
                  <a:srgbClr val="0000FF"/>
                </a:solidFill>
              </a:rPr>
              <a:t>b,m</a:t>
            </a:r>
            <a:r>
              <a:rPr lang="en-US" altLang="en-US" sz="2800" dirty="0">
                <a:solidFill>
                  <a:srgbClr val="0000FF"/>
                </a:solidFill>
              </a:rPr>
              <a:t>) * pow(</a:t>
            </a:r>
            <a:r>
              <a:rPr lang="en-US" altLang="en-US" sz="2800" dirty="0" err="1">
                <a:solidFill>
                  <a:srgbClr val="0000FF"/>
                </a:solidFill>
              </a:rPr>
              <a:t>b,m</a:t>
            </a:r>
            <a:r>
              <a:rPr lang="en-US" altLang="en-US" sz="2800" dirty="0">
                <a:solidFill>
                  <a:srgbClr val="0000FF"/>
                </a:solidFill>
              </a:rPr>
              <a:t>);</a:t>
            </a:r>
          </a:p>
          <a:p>
            <a:pPr>
              <a:lnSpc>
                <a:spcPct val="90000"/>
              </a:lnSpc>
              <a:buFontTx/>
              <a:buNone/>
            </a:pPr>
            <a:r>
              <a:rPr lang="en-US" altLang="en-US" sz="2800" dirty="0"/>
              <a:t>	if (n % 2) </a:t>
            </a:r>
          </a:p>
          <a:p>
            <a:pPr>
              <a:lnSpc>
                <a:spcPct val="90000"/>
              </a:lnSpc>
              <a:buFontTx/>
              <a:buNone/>
            </a:pPr>
            <a:r>
              <a:rPr lang="en-US" altLang="en-US" sz="2800" dirty="0"/>
              <a:t>		return p * b;</a:t>
            </a:r>
          </a:p>
          <a:p>
            <a:pPr>
              <a:lnSpc>
                <a:spcPct val="90000"/>
              </a:lnSpc>
              <a:buFontTx/>
              <a:buNone/>
            </a:pPr>
            <a:r>
              <a:rPr lang="en-US" altLang="en-US" sz="2800" dirty="0"/>
              <a:t>	else</a:t>
            </a:r>
          </a:p>
          <a:p>
            <a:pPr>
              <a:lnSpc>
                <a:spcPct val="90000"/>
              </a:lnSpc>
              <a:buFontTx/>
              <a:buNone/>
            </a:pPr>
            <a:r>
              <a:rPr lang="en-US" altLang="en-US" sz="2800" dirty="0"/>
              <a:t>		return p;</a:t>
            </a:r>
          </a:p>
        </p:txBody>
      </p:sp>
      <p:sp>
        <p:nvSpPr>
          <p:cNvPr id="1638404" name="Rectangle 4"/>
          <p:cNvSpPr>
            <a:spLocks noChangeArrowheads="1"/>
          </p:cNvSpPr>
          <p:nvPr/>
        </p:nvSpPr>
        <p:spPr bwMode="auto">
          <a:xfrm>
            <a:off x="1676400" y="1600201"/>
            <a:ext cx="4267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spcBef>
                <a:spcPct val="20000"/>
              </a:spcBef>
              <a:buChar char="•"/>
              <a:defRPr sz="3200">
                <a:solidFill>
                  <a:schemeClr val="tx1"/>
                </a:solidFill>
                <a:latin typeface="Arial" panose="020B0604020202020204" pitchFamily="34" charset="0"/>
              </a:defRPr>
            </a:lvl1pPr>
            <a:lvl2pPr marL="742950" indent="-285750" algn="l">
              <a:spcBef>
                <a:spcPct val="20000"/>
              </a:spcBef>
              <a:buChar char="–"/>
              <a:defRPr sz="2800">
                <a:solidFill>
                  <a:schemeClr val="tx1"/>
                </a:solidFill>
                <a:latin typeface="Arial" panose="020B0604020202020204" pitchFamily="34" charset="0"/>
              </a:defRPr>
            </a:lvl2pPr>
            <a:lvl3pPr marL="1143000" indent="-228600" algn="l">
              <a:spcBef>
                <a:spcPct val="20000"/>
              </a:spcBef>
              <a:buChar char="•"/>
              <a:defRPr sz="2400">
                <a:solidFill>
                  <a:schemeClr val="tx1"/>
                </a:solidFill>
                <a:latin typeface="Arial" panose="020B0604020202020204" pitchFamily="34" charset="0"/>
              </a:defRPr>
            </a:lvl3pPr>
            <a:lvl4pPr marL="1600200" indent="-228600" algn="l">
              <a:spcBef>
                <a:spcPct val="20000"/>
              </a:spcBef>
              <a:buChar char="–"/>
              <a:defRPr sz="2000">
                <a:solidFill>
                  <a:schemeClr val="tx1"/>
                </a:solidFill>
                <a:latin typeface="Arial" panose="020B0604020202020204" pitchFamily="34" charset="0"/>
              </a:defRPr>
            </a:lvl4pPr>
            <a:lvl5pPr marL="2057400" indent="-228600" algn="l">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buFontTx/>
              <a:buNone/>
            </a:pPr>
            <a:r>
              <a:rPr lang="en-US" altLang="en-US" sz="2800" dirty="0"/>
              <a:t>int pow (b, n) </a:t>
            </a:r>
          </a:p>
          <a:p>
            <a:pPr>
              <a:buFontTx/>
              <a:buNone/>
            </a:pPr>
            <a:r>
              <a:rPr lang="en-US" altLang="en-US" sz="2800" baseline="30000" dirty="0"/>
              <a:t>	</a:t>
            </a:r>
            <a:r>
              <a:rPr lang="en-US" altLang="en-US" sz="2800" dirty="0"/>
              <a:t>m = n &gt;&gt; 1;</a:t>
            </a:r>
          </a:p>
          <a:p>
            <a:pPr>
              <a:buFontTx/>
              <a:buNone/>
            </a:pPr>
            <a:r>
              <a:rPr lang="en-US" altLang="en-US" sz="2800" dirty="0">
                <a:solidFill>
                  <a:srgbClr val="0000FF"/>
                </a:solidFill>
              </a:rPr>
              <a:t>	p = pow (b, m);</a:t>
            </a:r>
          </a:p>
          <a:p>
            <a:pPr>
              <a:buFontTx/>
              <a:buNone/>
            </a:pPr>
            <a:r>
              <a:rPr lang="en-US" altLang="en-US" sz="2800" dirty="0">
                <a:solidFill>
                  <a:srgbClr val="0000FF"/>
                </a:solidFill>
              </a:rPr>
              <a:t>	p = p * p;</a:t>
            </a:r>
          </a:p>
          <a:p>
            <a:pPr>
              <a:buFontTx/>
              <a:buNone/>
            </a:pPr>
            <a:r>
              <a:rPr lang="en-US" altLang="en-US" sz="2800" dirty="0"/>
              <a:t>	if (n % 2) </a:t>
            </a:r>
          </a:p>
          <a:p>
            <a:pPr>
              <a:buFontTx/>
              <a:buNone/>
            </a:pPr>
            <a:r>
              <a:rPr lang="en-US" altLang="en-US" sz="2800" dirty="0"/>
              <a:t>		return p * b;</a:t>
            </a:r>
          </a:p>
          <a:p>
            <a:pPr>
              <a:buFontTx/>
              <a:buNone/>
            </a:pPr>
            <a:r>
              <a:rPr lang="en-US" altLang="en-US" sz="2800" dirty="0"/>
              <a:t>	else</a:t>
            </a:r>
          </a:p>
          <a:p>
            <a:pPr>
              <a:buFontTx/>
              <a:buNone/>
            </a:pPr>
            <a:r>
              <a:rPr lang="en-US" altLang="en-US" sz="2800" dirty="0"/>
              <a:t>		return p;</a:t>
            </a:r>
          </a:p>
        </p:txBody>
      </p:sp>
      <p:sp>
        <p:nvSpPr>
          <p:cNvPr id="1638405" name="Line 5"/>
          <p:cNvSpPr>
            <a:spLocks noChangeShapeType="1"/>
          </p:cNvSpPr>
          <p:nvPr/>
        </p:nvSpPr>
        <p:spPr bwMode="auto">
          <a:xfrm>
            <a:off x="5638800" y="1524000"/>
            <a:ext cx="0" cy="48006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8384607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3"/>
          <p:cNvSpPr>
            <a:spLocks noGrp="1"/>
          </p:cNvSpPr>
          <p:nvPr>
            <p:ph type="dt" sz="half" idx="10"/>
          </p:nvPr>
        </p:nvSpPr>
        <p:spPr/>
        <p:txBody>
          <a:bodyPr/>
          <a:lstStyle/>
          <a:p>
            <a:fld id="{0EA4DB2D-352E-4958-9ADD-1082C428F19B}" type="datetime1">
              <a:rPr lang="en-US" altLang="en-US"/>
              <a:pPr/>
              <a:t>10/23/2019</a:t>
            </a:fld>
            <a:endParaRPr lang="en-US" altLang="en-US"/>
          </a:p>
        </p:txBody>
      </p:sp>
      <p:sp>
        <p:nvSpPr>
          <p:cNvPr id="9" name="Slide Number Placeholder 5"/>
          <p:cNvSpPr>
            <a:spLocks noGrp="1"/>
          </p:cNvSpPr>
          <p:nvPr>
            <p:ph type="sldNum" sz="quarter" idx="12"/>
          </p:nvPr>
        </p:nvSpPr>
        <p:spPr/>
        <p:txBody>
          <a:bodyPr/>
          <a:lstStyle/>
          <a:p>
            <a:fld id="{BFD15B83-B51D-4F0C-8AA9-7B763CF58FED}" type="slidenum">
              <a:rPr lang="en-US" altLang="en-US"/>
              <a:pPr/>
              <a:t>14</a:t>
            </a:fld>
            <a:endParaRPr lang="en-US" altLang="en-US"/>
          </a:p>
        </p:txBody>
      </p:sp>
      <p:sp>
        <p:nvSpPr>
          <p:cNvPr id="1640450" name="Rectangle 2"/>
          <p:cNvSpPr>
            <a:spLocks noGrp="1" noChangeArrowheads="1"/>
          </p:cNvSpPr>
          <p:nvPr>
            <p:ph type="title"/>
          </p:nvPr>
        </p:nvSpPr>
        <p:spPr/>
        <p:txBody>
          <a:bodyPr/>
          <a:lstStyle/>
          <a:p>
            <a:r>
              <a:rPr lang="en-US" altLang="en-US" sz="4000"/>
              <a:t>Recurrence for computing power</a:t>
            </a:r>
          </a:p>
        </p:txBody>
      </p:sp>
      <p:sp>
        <p:nvSpPr>
          <p:cNvPr id="1640451" name="Rectangle 3"/>
          <p:cNvSpPr>
            <a:spLocks noGrp="1" noChangeArrowheads="1"/>
          </p:cNvSpPr>
          <p:nvPr>
            <p:ph type="body" idx="1"/>
          </p:nvPr>
        </p:nvSpPr>
        <p:spPr>
          <a:xfrm>
            <a:off x="6248400" y="1600201"/>
            <a:ext cx="4267200" cy="4525963"/>
          </a:xfrm>
        </p:spPr>
        <p:txBody>
          <a:bodyPr/>
          <a:lstStyle/>
          <a:p>
            <a:pPr>
              <a:lnSpc>
                <a:spcPct val="90000"/>
              </a:lnSpc>
              <a:buFontTx/>
              <a:buNone/>
            </a:pPr>
            <a:r>
              <a:rPr lang="en-US" altLang="en-US" sz="2800"/>
              <a:t>int pow (b, n) </a:t>
            </a:r>
          </a:p>
          <a:p>
            <a:pPr>
              <a:lnSpc>
                <a:spcPct val="90000"/>
              </a:lnSpc>
              <a:buFontTx/>
              <a:buNone/>
            </a:pPr>
            <a:r>
              <a:rPr lang="en-US" altLang="en-US" sz="2800" baseline="30000"/>
              <a:t>	</a:t>
            </a:r>
            <a:r>
              <a:rPr lang="en-US" altLang="en-US" sz="2800"/>
              <a:t>m = n &gt;&gt; 1;</a:t>
            </a:r>
          </a:p>
          <a:p>
            <a:pPr>
              <a:lnSpc>
                <a:spcPct val="90000"/>
              </a:lnSpc>
              <a:buFontTx/>
              <a:buNone/>
            </a:pPr>
            <a:r>
              <a:rPr lang="en-US" altLang="en-US" sz="2800">
                <a:solidFill>
                  <a:srgbClr val="0000FF"/>
                </a:solidFill>
              </a:rPr>
              <a:t>	p=pow(b,m)*pow(b,m);</a:t>
            </a:r>
          </a:p>
          <a:p>
            <a:pPr>
              <a:lnSpc>
                <a:spcPct val="90000"/>
              </a:lnSpc>
              <a:buFontTx/>
              <a:buNone/>
            </a:pPr>
            <a:r>
              <a:rPr lang="en-US" altLang="en-US" sz="2800"/>
              <a:t>	if (n % 2) </a:t>
            </a:r>
          </a:p>
          <a:p>
            <a:pPr>
              <a:lnSpc>
                <a:spcPct val="90000"/>
              </a:lnSpc>
              <a:buFontTx/>
              <a:buNone/>
            </a:pPr>
            <a:r>
              <a:rPr lang="en-US" altLang="en-US" sz="2800"/>
              <a:t>		return p * b;</a:t>
            </a:r>
          </a:p>
          <a:p>
            <a:pPr>
              <a:lnSpc>
                <a:spcPct val="90000"/>
              </a:lnSpc>
              <a:buFontTx/>
              <a:buNone/>
            </a:pPr>
            <a:r>
              <a:rPr lang="en-US" altLang="en-US" sz="2800"/>
              <a:t>	else</a:t>
            </a:r>
          </a:p>
          <a:p>
            <a:pPr>
              <a:lnSpc>
                <a:spcPct val="90000"/>
              </a:lnSpc>
              <a:buFontTx/>
              <a:buNone/>
            </a:pPr>
            <a:r>
              <a:rPr lang="en-US" altLang="en-US" sz="2800"/>
              <a:t>		return p;</a:t>
            </a:r>
          </a:p>
        </p:txBody>
      </p:sp>
      <p:sp>
        <p:nvSpPr>
          <p:cNvPr id="1640452" name="Rectangle 4"/>
          <p:cNvSpPr>
            <a:spLocks noChangeArrowheads="1"/>
          </p:cNvSpPr>
          <p:nvPr/>
        </p:nvSpPr>
        <p:spPr bwMode="auto">
          <a:xfrm>
            <a:off x="1676400" y="1600201"/>
            <a:ext cx="4267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spcBef>
                <a:spcPct val="20000"/>
              </a:spcBef>
              <a:buChar char="•"/>
              <a:defRPr sz="3200">
                <a:solidFill>
                  <a:schemeClr val="tx1"/>
                </a:solidFill>
                <a:latin typeface="Arial" panose="020B0604020202020204" pitchFamily="34" charset="0"/>
              </a:defRPr>
            </a:lvl1pPr>
            <a:lvl2pPr marL="742950" indent="-285750" algn="l">
              <a:spcBef>
                <a:spcPct val="20000"/>
              </a:spcBef>
              <a:buChar char="–"/>
              <a:defRPr sz="2800">
                <a:solidFill>
                  <a:schemeClr val="tx1"/>
                </a:solidFill>
                <a:latin typeface="Arial" panose="020B0604020202020204" pitchFamily="34" charset="0"/>
              </a:defRPr>
            </a:lvl2pPr>
            <a:lvl3pPr marL="1143000" indent="-228600" algn="l">
              <a:spcBef>
                <a:spcPct val="20000"/>
              </a:spcBef>
              <a:buChar char="•"/>
              <a:defRPr sz="2400">
                <a:solidFill>
                  <a:schemeClr val="tx1"/>
                </a:solidFill>
                <a:latin typeface="Arial" panose="020B0604020202020204" pitchFamily="34" charset="0"/>
              </a:defRPr>
            </a:lvl3pPr>
            <a:lvl4pPr marL="1600200" indent="-228600" algn="l">
              <a:spcBef>
                <a:spcPct val="20000"/>
              </a:spcBef>
              <a:buChar char="–"/>
              <a:defRPr sz="2000">
                <a:solidFill>
                  <a:schemeClr val="tx1"/>
                </a:solidFill>
                <a:latin typeface="Arial" panose="020B0604020202020204" pitchFamily="34" charset="0"/>
              </a:defRPr>
            </a:lvl4pPr>
            <a:lvl5pPr marL="2057400" indent="-228600" algn="l">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buFontTx/>
              <a:buNone/>
            </a:pPr>
            <a:r>
              <a:rPr lang="en-US" altLang="en-US" sz="2800"/>
              <a:t>int pow (b, n) </a:t>
            </a:r>
          </a:p>
          <a:p>
            <a:pPr>
              <a:buFontTx/>
              <a:buNone/>
            </a:pPr>
            <a:r>
              <a:rPr lang="en-US" altLang="en-US" sz="2800" baseline="30000"/>
              <a:t>	</a:t>
            </a:r>
            <a:r>
              <a:rPr lang="en-US" altLang="en-US" sz="2800"/>
              <a:t>m = n &gt;&gt; 1;</a:t>
            </a:r>
          </a:p>
          <a:p>
            <a:pPr>
              <a:buFontTx/>
              <a:buNone/>
            </a:pPr>
            <a:r>
              <a:rPr lang="en-US" altLang="en-US" sz="2800">
                <a:solidFill>
                  <a:srgbClr val="0000FF"/>
                </a:solidFill>
              </a:rPr>
              <a:t>	p = pow (b, m);</a:t>
            </a:r>
          </a:p>
          <a:p>
            <a:pPr>
              <a:buFontTx/>
              <a:buNone/>
            </a:pPr>
            <a:r>
              <a:rPr lang="en-US" altLang="en-US" sz="2800">
                <a:solidFill>
                  <a:srgbClr val="0000FF"/>
                </a:solidFill>
              </a:rPr>
              <a:t>	p = p * p;</a:t>
            </a:r>
          </a:p>
          <a:p>
            <a:pPr>
              <a:buFontTx/>
              <a:buNone/>
            </a:pPr>
            <a:r>
              <a:rPr lang="en-US" altLang="en-US" sz="2800"/>
              <a:t>	if (n % 2) </a:t>
            </a:r>
          </a:p>
          <a:p>
            <a:pPr>
              <a:buFontTx/>
              <a:buNone/>
            </a:pPr>
            <a:r>
              <a:rPr lang="en-US" altLang="en-US" sz="2800"/>
              <a:t>		return p * b;</a:t>
            </a:r>
          </a:p>
          <a:p>
            <a:pPr>
              <a:buFontTx/>
              <a:buNone/>
            </a:pPr>
            <a:r>
              <a:rPr lang="en-US" altLang="en-US" sz="2800"/>
              <a:t>	else</a:t>
            </a:r>
          </a:p>
          <a:p>
            <a:pPr>
              <a:buFontTx/>
              <a:buNone/>
            </a:pPr>
            <a:r>
              <a:rPr lang="en-US" altLang="en-US" sz="2800"/>
              <a:t>		return p;</a:t>
            </a:r>
          </a:p>
        </p:txBody>
      </p:sp>
      <p:sp>
        <p:nvSpPr>
          <p:cNvPr id="1640453" name="Text Box 5"/>
          <p:cNvSpPr txBox="1">
            <a:spLocks noChangeArrowheads="1"/>
          </p:cNvSpPr>
          <p:nvPr/>
        </p:nvSpPr>
        <p:spPr bwMode="auto">
          <a:xfrm>
            <a:off x="2590800" y="5943600"/>
            <a:ext cx="12588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solidFill>
                  <a:srgbClr val="FF0000"/>
                </a:solidFill>
              </a:rPr>
              <a:t>T(n) = ?</a:t>
            </a:r>
          </a:p>
        </p:txBody>
      </p:sp>
      <p:sp>
        <p:nvSpPr>
          <p:cNvPr id="1640454" name="Text Box 6"/>
          <p:cNvSpPr txBox="1">
            <a:spLocks noChangeArrowheads="1"/>
          </p:cNvSpPr>
          <p:nvPr/>
        </p:nvSpPr>
        <p:spPr bwMode="auto">
          <a:xfrm>
            <a:off x="7275514" y="5943600"/>
            <a:ext cx="12588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solidFill>
                  <a:srgbClr val="FF0000"/>
                </a:solidFill>
              </a:rPr>
              <a:t>T(n) = ?</a:t>
            </a:r>
          </a:p>
        </p:txBody>
      </p:sp>
      <p:sp>
        <p:nvSpPr>
          <p:cNvPr id="1640455" name="Line 7"/>
          <p:cNvSpPr>
            <a:spLocks noChangeShapeType="1"/>
          </p:cNvSpPr>
          <p:nvPr/>
        </p:nvSpPr>
        <p:spPr bwMode="auto">
          <a:xfrm>
            <a:off x="5638800" y="1524000"/>
            <a:ext cx="0" cy="48006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0961616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3"/>
          <p:cNvSpPr>
            <a:spLocks noGrp="1"/>
          </p:cNvSpPr>
          <p:nvPr>
            <p:ph type="dt" sz="half" idx="10"/>
          </p:nvPr>
        </p:nvSpPr>
        <p:spPr/>
        <p:txBody>
          <a:bodyPr/>
          <a:lstStyle/>
          <a:p>
            <a:fld id="{10B89B60-15E9-46AD-836E-3F662B153EE0}" type="datetime1">
              <a:rPr lang="en-US" altLang="en-US"/>
              <a:pPr/>
              <a:t>10/23/2019</a:t>
            </a:fld>
            <a:endParaRPr lang="en-US" altLang="en-US"/>
          </a:p>
        </p:txBody>
      </p:sp>
      <p:sp>
        <p:nvSpPr>
          <p:cNvPr id="9" name="Slide Number Placeholder 5"/>
          <p:cNvSpPr>
            <a:spLocks noGrp="1"/>
          </p:cNvSpPr>
          <p:nvPr>
            <p:ph type="sldNum" sz="quarter" idx="12"/>
          </p:nvPr>
        </p:nvSpPr>
        <p:spPr/>
        <p:txBody>
          <a:bodyPr/>
          <a:lstStyle/>
          <a:p>
            <a:fld id="{1FA6E2E4-5CB8-47A2-AA5A-F64C5A0A0F45}" type="slidenum">
              <a:rPr lang="en-US" altLang="en-US"/>
              <a:pPr/>
              <a:t>15</a:t>
            </a:fld>
            <a:endParaRPr lang="en-US" altLang="en-US"/>
          </a:p>
        </p:txBody>
      </p:sp>
      <p:sp>
        <p:nvSpPr>
          <p:cNvPr id="1648642" name="Rectangle 2"/>
          <p:cNvSpPr>
            <a:spLocks noGrp="1" noChangeArrowheads="1"/>
          </p:cNvSpPr>
          <p:nvPr>
            <p:ph type="title"/>
          </p:nvPr>
        </p:nvSpPr>
        <p:spPr/>
        <p:txBody>
          <a:bodyPr/>
          <a:lstStyle/>
          <a:p>
            <a:r>
              <a:rPr lang="en-US" altLang="en-US" sz="4000" dirty="0"/>
              <a:t>Recurrence for computing power</a:t>
            </a:r>
          </a:p>
        </p:txBody>
      </p:sp>
      <p:sp>
        <p:nvSpPr>
          <p:cNvPr id="1648643" name="Rectangle 3"/>
          <p:cNvSpPr>
            <a:spLocks noGrp="1" noChangeArrowheads="1"/>
          </p:cNvSpPr>
          <p:nvPr>
            <p:ph type="body" idx="1"/>
          </p:nvPr>
        </p:nvSpPr>
        <p:spPr>
          <a:xfrm>
            <a:off x="6248400" y="1600201"/>
            <a:ext cx="4267200" cy="4525963"/>
          </a:xfrm>
        </p:spPr>
        <p:txBody>
          <a:bodyPr/>
          <a:lstStyle/>
          <a:p>
            <a:pPr>
              <a:lnSpc>
                <a:spcPct val="90000"/>
              </a:lnSpc>
              <a:buFontTx/>
              <a:buNone/>
            </a:pPr>
            <a:r>
              <a:rPr lang="en-US" altLang="en-US" sz="2800"/>
              <a:t>int pow (b, n) </a:t>
            </a:r>
          </a:p>
          <a:p>
            <a:pPr>
              <a:lnSpc>
                <a:spcPct val="90000"/>
              </a:lnSpc>
              <a:buFontTx/>
              <a:buNone/>
            </a:pPr>
            <a:r>
              <a:rPr lang="en-US" altLang="en-US" sz="2800" baseline="30000"/>
              <a:t>	</a:t>
            </a:r>
            <a:r>
              <a:rPr lang="en-US" altLang="en-US" sz="2800"/>
              <a:t>m = n &gt;&gt; 1;</a:t>
            </a:r>
          </a:p>
          <a:p>
            <a:pPr>
              <a:lnSpc>
                <a:spcPct val="90000"/>
              </a:lnSpc>
              <a:buFontTx/>
              <a:buNone/>
            </a:pPr>
            <a:r>
              <a:rPr lang="en-US" altLang="en-US" sz="2800">
                <a:solidFill>
                  <a:srgbClr val="0000FF"/>
                </a:solidFill>
              </a:rPr>
              <a:t>	p=pow(b,m)*pow(b,m);</a:t>
            </a:r>
          </a:p>
          <a:p>
            <a:pPr>
              <a:lnSpc>
                <a:spcPct val="90000"/>
              </a:lnSpc>
              <a:buFontTx/>
              <a:buNone/>
            </a:pPr>
            <a:r>
              <a:rPr lang="en-US" altLang="en-US" sz="2800"/>
              <a:t>	if (n % 2) </a:t>
            </a:r>
          </a:p>
          <a:p>
            <a:pPr>
              <a:lnSpc>
                <a:spcPct val="90000"/>
              </a:lnSpc>
              <a:buFontTx/>
              <a:buNone/>
            </a:pPr>
            <a:r>
              <a:rPr lang="en-US" altLang="en-US" sz="2800"/>
              <a:t>		return p * b;</a:t>
            </a:r>
          </a:p>
          <a:p>
            <a:pPr>
              <a:lnSpc>
                <a:spcPct val="90000"/>
              </a:lnSpc>
              <a:buFontTx/>
              <a:buNone/>
            </a:pPr>
            <a:r>
              <a:rPr lang="en-US" altLang="en-US" sz="2800"/>
              <a:t>	else</a:t>
            </a:r>
          </a:p>
          <a:p>
            <a:pPr>
              <a:lnSpc>
                <a:spcPct val="90000"/>
              </a:lnSpc>
              <a:buFontTx/>
              <a:buNone/>
            </a:pPr>
            <a:r>
              <a:rPr lang="en-US" altLang="en-US" sz="2800"/>
              <a:t>		return p;</a:t>
            </a:r>
          </a:p>
        </p:txBody>
      </p:sp>
      <p:sp>
        <p:nvSpPr>
          <p:cNvPr id="1648644" name="Rectangle 4"/>
          <p:cNvSpPr>
            <a:spLocks noChangeArrowheads="1"/>
          </p:cNvSpPr>
          <p:nvPr/>
        </p:nvSpPr>
        <p:spPr bwMode="auto">
          <a:xfrm>
            <a:off x="1676400" y="1600201"/>
            <a:ext cx="4267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spcBef>
                <a:spcPct val="20000"/>
              </a:spcBef>
              <a:buChar char="•"/>
              <a:defRPr sz="3200">
                <a:solidFill>
                  <a:schemeClr val="tx1"/>
                </a:solidFill>
                <a:latin typeface="Arial" panose="020B0604020202020204" pitchFamily="34" charset="0"/>
              </a:defRPr>
            </a:lvl1pPr>
            <a:lvl2pPr marL="742950" indent="-285750" algn="l">
              <a:spcBef>
                <a:spcPct val="20000"/>
              </a:spcBef>
              <a:buChar char="–"/>
              <a:defRPr sz="2800">
                <a:solidFill>
                  <a:schemeClr val="tx1"/>
                </a:solidFill>
                <a:latin typeface="Arial" panose="020B0604020202020204" pitchFamily="34" charset="0"/>
              </a:defRPr>
            </a:lvl2pPr>
            <a:lvl3pPr marL="1143000" indent="-228600" algn="l">
              <a:spcBef>
                <a:spcPct val="20000"/>
              </a:spcBef>
              <a:buChar char="•"/>
              <a:defRPr sz="2400">
                <a:solidFill>
                  <a:schemeClr val="tx1"/>
                </a:solidFill>
                <a:latin typeface="Arial" panose="020B0604020202020204" pitchFamily="34" charset="0"/>
              </a:defRPr>
            </a:lvl3pPr>
            <a:lvl4pPr marL="1600200" indent="-228600" algn="l">
              <a:spcBef>
                <a:spcPct val="20000"/>
              </a:spcBef>
              <a:buChar char="–"/>
              <a:defRPr sz="2000">
                <a:solidFill>
                  <a:schemeClr val="tx1"/>
                </a:solidFill>
                <a:latin typeface="Arial" panose="020B0604020202020204" pitchFamily="34" charset="0"/>
              </a:defRPr>
            </a:lvl4pPr>
            <a:lvl5pPr marL="2057400" indent="-228600" algn="l">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buFontTx/>
              <a:buNone/>
            </a:pPr>
            <a:r>
              <a:rPr lang="en-US" altLang="en-US" sz="2800"/>
              <a:t>int pow (b, n) </a:t>
            </a:r>
          </a:p>
          <a:p>
            <a:pPr>
              <a:buFontTx/>
              <a:buNone/>
            </a:pPr>
            <a:r>
              <a:rPr lang="en-US" altLang="en-US" sz="2800" baseline="30000"/>
              <a:t>	</a:t>
            </a:r>
            <a:r>
              <a:rPr lang="en-US" altLang="en-US" sz="2800"/>
              <a:t>m = n &gt;&gt; 1;</a:t>
            </a:r>
          </a:p>
          <a:p>
            <a:pPr>
              <a:buFontTx/>
              <a:buNone/>
            </a:pPr>
            <a:r>
              <a:rPr lang="en-US" altLang="en-US" sz="2800">
                <a:solidFill>
                  <a:srgbClr val="0000FF"/>
                </a:solidFill>
              </a:rPr>
              <a:t>	p = pow (b, m);</a:t>
            </a:r>
          </a:p>
          <a:p>
            <a:pPr>
              <a:buFontTx/>
              <a:buNone/>
            </a:pPr>
            <a:r>
              <a:rPr lang="en-US" altLang="en-US" sz="2800">
                <a:solidFill>
                  <a:srgbClr val="0000FF"/>
                </a:solidFill>
              </a:rPr>
              <a:t>	p = p * p;</a:t>
            </a:r>
          </a:p>
          <a:p>
            <a:pPr>
              <a:buFontTx/>
              <a:buNone/>
            </a:pPr>
            <a:r>
              <a:rPr lang="en-US" altLang="en-US" sz="2800"/>
              <a:t>	if (n % 2) </a:t>
            </a:r>
          </a:p>
          <a:p>
            <a:pPr>
              <a:buFontTx/>
              <a:buNone/>
            </a:pPr>
            <a:r>
              <a:rPr lang="en-US" altLang="en-US" sz="2800"/>
              <a:t>		return p * b;</a:t>
            </a:r>
          </a:p>
          <a:p>
            <a:pPr>
              <a:buFontTx/>
              <a:buNone/>
            </a:pPr>
            <a:r>
              <a:rPr lang="en-US" altLang="en-US" sz="2800"/>
              <a:t>	else</a:t>
            </a:r>
          </a:p>
          <a:p>
            <a:pPr>
              <a:buFontTx/>
              <a:buNone/>
            </a:pPr>
            <a:r>
              <a:rPr lang="en-US" altLang="en-US" sz="2800"/>
              <a:t>		return p;</a:t>
            </a:r>
          </a:p>
        </p:txBody>
      </p:sp>
      <p:sp>
        <p:nvSpPr>
          <p:cNvPr id="1648645" name="Text Box 5"/>
          <p:cNvSpPr txBox="1">
            <a:spLocks noChangeArrowheads="1"/>
          </p:cNvSpPr>
          <p:nvPr/>
        </p:nvSpPr>
        <p:spPr bwMode="auto">
          <a:xfrm>
            <a:off x="1884364" y="5938839"/>
            <a:ext cx="274947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solidFill>
                  <a:srgbClr val="FF0000"/>
                </a:solidFill>
              </a:rPr>
              <a:t>T(n) = T(n/2)+</a:t>
            </a:r>
            <a:r>
              <a:rPr lang="en-US" altLang="en-US" sz="2400">
                <a:solidFill>
                  <a:srgbClr val="FF0000"/>
                </a:solidFill>
                <a:sym typeface="Symbol" panose="05050102010706020507" pitchFamily="18" charset="2"/>
              </a:rPr>
              <a:t>(</a:t>
            </a:r>
            <a:r>
              <a:rPr lang="en-US" altLang="en-US" sz="2400">
                <a:solidFill>
                  <a:srgbClr val="FF0000"/>
                </a:solidFill>
              </a:rPr>
              <a:t>1)</a:t>
            </a:r>
          </a:p>
        </p:txBody>
      </p:sp>
      <p:sp>
        <p:nvSpPr>
          <p:cNvPr id="1648646" name="Text Box 6"/>
          <p:cNvSpPr txBox="1">
            <a:spLocks noChangeArrowheads="1"/>
          </p:cNvSpPr>
          <p:nvPr/>
        </p:nvSpPr>
        <p:spPr bwMode="auto">
          <a:xfrm>
            <a:off x="6481764" y="5938839"/>
            <a:ext cx="291938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solidFill>
                  <a:srgbClr val="FF0000"/>
                </a:solidFill>
              </a:rPr>
              <a:t>T(n) = 2T(n/2)+</a:t>
            </a:r>
            <a:r>
              <a:rPr lang="en-US" altLang="en-US" sz="2400">
                <a:solidFill>
                  <a:srgbClr val="FF0000"/>
                </a:solidFill>
                <a:sym typeface="Symbol" panose="05050102010706020507" pitchFamily="18" charset="2"/>
              </a:rPr>
              <a:t>(</a:t>
            </a:r>
            <a:r>
              <a:rPr lang="en-US" altLang="en-US" sz="2400">
                <a:solidFill>
                  <a:srgbClr val="FF0000"/>
                </a:solidFill>
              </a:rPr>
              <a:t>1)</a:t>
            </a:r>
          </a:p>
        </p:txBody>
      </p:sp>
      <p:sp>
        <p:nvSpPr>
          <p:cNvPr id="1648647" name="Line 7"/>
          <p:cNvSpPr>
            <a:spLocks noChangeShapeType="1"/>
          </p:cNvSpPr>
          <p:nvPr/>
        </p:nvSpPr>
        <p:spPr bwMode="auto">
          <a:xfrm>
            <a:off x="5638800" y="1524000"/>
            <a:ext cx="0" cy="48006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457909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ate Placeholder 3"/>
          <p:cNvSpPr>
            <a:spLocks noGrp="1"/>
          </p:cNvSpPr>
          <p:nvPr>
            <p:ph type="dt" sz="half" idx="10"/>
          </p:nvPr>
        </p:nvSpPr>
        <p:spPr/>
        <p:txBody>
          <a:bodyPr/>
          <a:lstStyle/>
          <a:p>
            <a:fld id="{6DF9D67A-7AC2-455F-B51F-714FB5D198D5}" type="datetime1">
              <a:rPr lang="en-US" altLang="en-US"/>
              <a:pPr/>
              <a:t>10/23/2019</a:t>
            </a:fld>
            <a:endParaRPr lang="en-US" altLang="en-US"/>
          </a:p>
        </p:txBody>
      </p:sp>
      <p:sp>
        <p:nvSpPr>
          <p:cNvPr id="10" name="Slide Number Placeholder 5"/>
          <p:cNvSpPr>
            <a:spLocks noGrp="1"/>
          </p:cNvSpPr>
          <p:nvPr>
            <p:ph type="sldNum" sz="quarter" idx="12"/>
          </p:nvPr>
        </p:nvSpPr>
        <p:spPr/>
        <p:txBody>
          <a:bodyPr/>
          <a:lstStyle/>
          <a:p>
            <a:fld id="{AB46F06B-64A8-4BB2-8335-5F934DC52C9C}" type="slidenum">
              <a:rPr lang="en-US" altLang="en-US"/>
              <a:pPr/>
              <a:t>16</a:t>
            </a:fld>
            <a:endParaRPr lang="en-US" altLang="en-US"/>
          </a:p>
        </p:txBody>
      </p:sp>
      <p:sp>
        <p:nvSpPr>
          <p:cNvPr id="1675266" name="Rectangle 2"/>
          <p:cNvSpPr>
            <a:spLocks noGrp="1" noChangeArrowheads="1"/>
          </p:cNvSpPr>
          <p:nvPr>
            <p:ph type="title"/>
          </p:nvPr>
        </p:nvSpPr>
        <p:spPr/>
        <p:txBody>
          <a:bodyPr/>
          <a:lstStyle/>
          <a:p>
            <a:r>
              <a:rPr lang="en-US" altLang="en-US" sz="4000"/>
              <a:t>Recurrence for computing power</a:t>
            </a:r>
          </a:p>
        </p:txBody>
      </p:sp>
      <p:sp>
        <p:nvSpPr>
          <p:cNvPr id="1675267" name="Rectangle 3"/>
          <p:cNvSpPr>
            <a:spLocks noGrp="1" noChangeArrowheads="1"/>
          </p:cNvSpPr>
          <p:nvPr>
            <p:ph type="body" idx="1"/>
          </p:nvPr>
        </p:nvSpPr>
        <p:spPr>
          <a:xfrm>
            <a:off x="6248400" y="1371601"/>
            <a:ext cx="4267200" cy="4525963"/>
          </a:xfrm>
        </p:spPr>
        <p:txBody>
          <a:bodyPr/>
          <a:lstStyle/>
          <a:p>
            <a:pPr>
              <a:lnSpc>
                <a:spcPct val="90000"/>
              </a:lnSpc>
              <a:buFontTx/>
              <a:buNone/>
            </a:pPr>
            <a:r>
              <a:rPr lang="en-US" altLang="en-US" sz="2800"/>
              <a:t>int pow (b, n) </a:t>
            </a:r>
          </a:p>
          <a:p>
            <a:pPr>
              <a:lnSpc>
                <a:spcPct val="90000"/>
              </a:lnSpc>
              <a:buFontTx/>
              <a:buNone/>
            </a:pPr>
            <a:r>
              <a:rPr lang="en-US" altLang="en-US" sz="2800" baseline="30000"/>
              <a:t>	</a:t>
            </a:r>
            <a:r>
              <a:rPr lang="en-US" altLang="en-US" sz="2800"/>
              <a:t>m = n &gt;&gt; 1;</a:t>
            </a:r>
          </a:p>
          <a:p>
            <a:pPr>
              <a:lnSpc>
                <a:spcPct val="90000"/>
              </a:lnSpc>
              <a:buFontTx/>
              <a:buNone/>
            </a:pPr>
            <a:r>
              <a:rPr lang="en-US" altLang="en-US" sz="2800">
                <a:solidFill>
                  <a:srgbClr val="0000FF"/>
                </a:solidFill>
              </a:rPr>
              <a:t>	p=pow(b,m)*pow(b,m);</a:t>
            </a:r>
          </a:p>
          <a:p>
            <a:pPr>
              <a:lnSpc>
                <a:spcPct val="90000"/>
              </a:lnSpc>
              <a:buFontTx/>
              <a:buNone/>
            </a:pPr>
            <a:r>
              <a:rPr lang="en-US" altLang="en-US" sz="2800"/>
              <a:t>	if (n % 2) </a:t>
            </a:r>
          </a:p>
          <a:p>
            <a:pPr>
              <a:lnSpc>
                <a:spcPct val="90000"/>
              </a:lnSpc>
              <a:buFontTx/>
              <a:buNone/>
            </a:pPr>
            <a:r>
              <a:rPr lang="en-US" altLang="en-US" sz="2800"/>
              <a:t>		return p * b;</a:t>
            </a:r>
          </a:p>
          <a:p>
            <a:pPr>
              <a:lnSpc>
                <a:spcPct val="90000"/>
              </a:lnSpc>
              <a:buFontTx/>
              <a:buNone/>
            </a:pPr>
            <a:r>
              <a:rPr lang="en-US" altLang="en-US" sz="2800"/>
              <a:t>	else</a:t>
            </a:r>
          </a:p>
          <a:p>
            <a:pPr>
              <a:lnSpc>
                <a:spcPct val="90000"/>
              </a:lnSpc>
              <a:buFontTx/>
              <a:buNone/>
            </a:pPr>
            <a:r>
              <a:rPr lang="en-US" altLang="en-US" sz="2800"/>
              <a:t>		return p;</a:t>
            </a:r>
          </a:p>
        </p:txBody>
      </p:sp>
      <p:sp>
        <p:nvSpPr>
          <p:cNvPr id="1675268" name="Rectangle 4"/>
          <p:cNvSpPr>
            <a:spLocks noChangeArrowheads="1"/>
          </p:cNvSpPr>
          <p:nvPr/>
        </p:nvSpPr>
        <p:spPr bwMode="auto">
          <a:xfrm>
            <a:off x="1905000" y="1371601"/>
            <a:ext cx="4267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spcBef>
                <a:spcPct val="20000"/>
              </a:spcBef>
              <a:buChar char="•"/>
              <a:defRPr sz="3200">
                <a:solidFill>
                  <a:schemeClr val="tx1"/>
                </a:solidFill>
                <a:latin typeface="Arial" panose="020B0604020202020204" pitchFamily="34" charset="0"/>
              </a:defRPr>
            </a:lvl1pPr>
            <a:lvl2pPr marL="742950" indent="-285750" algn="l">
              <a:spcBef>
                <a:spcPct val="20000"/>
              </a:spcBef>
              <a:buChar char="–"/>
              <a:defRPr sz="2800">
                <a:solidFill>
                  <a:schemeClr val="tx1"/>
                </a:solidFill>
                <a:latin typeface="Arial" panose="020B0604020202020204" pitchFamily="34" charset="0"/>
              </a:defRPr>
            </a:lvl2pPr>
            <a:lvl3pPr marL="1143000" indent="-228600" algn="l">
              <a:spcBef>
                <a:spcPct val="20000"/>
              </a:spcBef>
              <a:buChar char="•"/>
              <a:defRPr sz="2400">
                <a:solidFill>
                  <a:schemeClr val="tx1"/>
                </a:solidFill>
                <a:latin typeface="Arial" panose="020B0604020202020204" pitchFamily="34" charset="0"/>
              </a:defRPr>
            </a:lvl3pPr>
            <a:lvl4pPr marL="1600200" indent="-228600" algn="l">
              <a:spcBef>
                <a:spcPct val="20000"/>
              </a:spcBef>
              <a:buChar char="–"/>
              <a:defRPr sz="2000">
                <a:solidFill>
                  <a:schemeClr val="tx1"/>
                </a:solidFill>
                <a:latin typeface="Arial" panose="020B0604020202020204" pitchFamily="34" charset="0"/>
              </a:defRPr>
            </a:lvl4pPr>
            <a:lvl5pPr marL="2057400" indent="-228600" algn="l">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buFontTx/>
              <a:buNone/>
            </a:pPr>
            <a:r>
              <a:rPr lang="en-US" altLang="en-US" sz="2800"/>
              <a:t>int pow (b, n) </a:t>
            </a:r>
          </a:p>
          <a:p>
            <a:pPr>
              <a:buFontTx/>
              <a:buNone/>
            </a:pPr>
            <a:r>
              <a:rPr lang="en-US" altLang="en-US" sz="2800" baseline="30000"/>
              <a:t>	</a:t>
            </a:r>
            <a:r>
              <a:rPr lang="en-US" altLang="en-US" sz="2800"/>
              <a:t>m = n &gt;&gt; 1;</a:t>
            </a:r>
          </a:p>
          <a:p>
            <a:pPr>
              <a:buFontTx/>
              <a:buNone/>
            </a:pPr>
            <a:r>
              <a:rPr lang="en-US" altLang="en-US" sz="2800">
                <a:solidFill>
                  <a:srgbClr val="0000FF"/>
                </a:solidFill>
              </a:rPr>
              <a:t>	p = pow (b, m);</a:t>
            </a:r>
          </a:p>
          <a:p>
            <a:pPr>
              <a:buFontTx/>
              <a:buNone/>
            </a:pPr>
            <a:r>
              <a:rPr lang="en-US" altLang="en-US" sz="2800">
                <a:solidFill>
                  <a:srgbClr val="0000FF"/>
                </a:solidFill>
              </a:rPr>
              <a:t>	p = p * p;</a:t>
            </a:r>
          </a:p>
          <a:p>
            <a:pPr>
              <a:buFontTx/>
              <a:buNone/>
            </a:pPr>
            <a:r>
              <a:rPr lang="en-US" altLang="en-US" sz="2800"/>
              <a:t>	if (n % 2) </a:t>
            </a:r>
          </a:p>
          <a:p>
            <a:pPr>
              <a:buFontTx/>
              <a:buNone/>
            </a:pPr>
            <a:r>
              <a:rPr lang="en-US" altLang="en-US" sz="2800"/>
              <a:t>		return p * b;</a:t>
            </a:r>
          </a:p>
          <a:p>
            <a:pPr>
              <a:buFontTx/>
              <a:buNone/>
            </a:pPr>
            <a:r>
              <a:rPr lang="en-US" altLang="en-US" sz="2800"/>
              <a:t>	else</a:t>
            </a:r>
          </a:p>
          <a:p>
            <a:pPr>
              <a:buFontTx/>
              <a:buNone/>
            </a:pPr>
            <a:r>
              <a:rPr lang="en-US" altLang="en-US" sz="2800"/>
              <a:t>		return p;</a:t>
            </a:r>
          </a:p>
        </p:txBody>
      </p:sp>
      <p:sp>
        <p:nvSpPr>
          <p:cNvPr id="1675269" name="Text Box 5"/>
          <p:cNvSpPr txBox="1">
            <a:spLocks noChangeArrowheads="1"/>
          </p:cNvSpPr>
          <p:nvPr/>
        </p:nvSpPr>
        <p:spPr bwMode="auto">
          <a:xfrm>
            <a:off x="2155826" y="5638801"/>
            <a:ext cx="274947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solidFill>
                  <a:srgbClr val="FF0000"/>
                </a:solidFill>
              </a:rPr>
              <a:t>T(n) = T(n/2)+</a:t>
            </a:r>
            <a:r>
              <a:rPr lang="en-US" altLang="en-US" sz="2400">
                <a:solidFill>
                  <a:srgbClr val="FF0000"/>
                </a:solidFill>
                <a:sym typeface="Symbol" panose="05050102010706020507" pitchFamily="18" charset="2"/>
              </a:rPr>
              <a:t>(</a:t>
            </a:r>
            <a:r>
              <a:rPr lang="en-US" altLang="en-US" sz="2400">
                <a:solidFill>
                  <a:srgbClr val="FF0000"/>
                </a:solidFill>
              </a:rPr>
              <a:t>1)</a:t>
            </a:r>
          </a:p>
        </p:txBody>
      </p:sp>
      <p:sp>
        <p:nvSpPr>
          <p:cNvPr id="1675270" name="Text Box 6"/>
          <p:cNvSpPr txBox="1">
            <a:spLocks noChangeArrowheads="1"/>
          </p:cNvSpPr>
          <p:nvPr/>
        </p:nvSpPr>
        <p:spPr bwMode="auto">
          <a:xfrm>
            <a:off x="6753226" y="5638801"/>
            <a:ext cx="291938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solidFill>
                  <a:srgbClr val="FF0000"/>
                </a:solidFill>
              </a:rPr>
              <a:t>T(n) = 2T(n/2)+</a:t>
            </a:r>
            <a:r>
              <a:rPr lang="en-US" altLang="en-US" sz="2400">
                <a:solidFill>
                  <a:srgbClr val="FF0000"/>
                </a:solidFill>
                <a:sym typeface="Symbol" panose="05050102010706020507" pitchFamily="18" charset="2"/>
              </a:rPr>
              <a:t>(</a:t>
            </a:r>
            <a:r>
              <a:rPr lang="en-US" altLang="en-US" sz="2400">
                <a:solidFill>
                  <a:srgbClr val="FF0000"/>
                </a:solidFill>
              </a:rPr>
              <a:t>1)</a:t>
            </a:r>
          </a:p>
        </p:txBody>
      </p:sp>
      <p:sp>
        <p:nvSpPr>
          <p:cNvPr id="1675271" name="Line 7"/>
          <p:cNvSpPr>
            <a:spLocks noChangeShapeType="1"/>
          </p:cNvSpPr>
          <p:nvPr/>
        </p:nvSpPr>
        <p:spPr bwMode="auto">
          <a:xfrm>
            <a:off x="5638800" y="1447800"/>
            <a:ext cx="0" cy="48006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75272" name="Text Box 8"/>
          <p:cNvSpPr txBox="1">
            <a:spLocks noChangeArrowheads="1"/>
          </p:cNvSpPr>
          <p:nvPr/>
        </p:nvSpPr>
        <p:spPr bwMode="auto">
          <a:xfrm>
            <a:off x="2527301" y="6248401"/>
            <a:ext cx="755046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Which algorithm is more efficient asymptotically? </a:t>
            </a:r>
          </a:p>
        </p:txBody>
      </p:sp>
    </p:spTree>
    <p:extLst>
      <p:ext uri="{BB962C8B-B14F-4D97-AF65-F5344CB8AC3E}">
        <p14:creationId xmlns:p14="http://schemas.microsoft.com/office/powerpoint/2010/main" val="21107617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675272"/>
                                        </p:tgtEl>
                                        <p:attrNameLst>
                                          <p:attrName>style.visibility</p:attrName>
                                        </p:attrNameLst>
                                      </p:cBhvr>
                                      <p:to>
                                        <p:strVal val="visible"/>
                                      </p:to>
                                    </p:set>
                                    <p:anim calcmode="lin" valueType="num">
                                      <p:cBhvr additive="base">
                                        <p:cTn id="7" dur="500" fill="hold"/>
                                        <p:tgtEl>
                                          <p:spTgt spid="1675272"/>
                                        </p:tgtEl>
                                        <p:attrNameLst>
                                          <p:attrName>ppt_x</p:attrName>
                                        </p:attrNameLst>
                                      </p:cBhvr>
                                      <p:tavLst>
                                        <p:tav tm="0">
                                          <p:val>
                                            <p:strVal val="#ppt_x"/>
                                          </p:val>
                                        </p:tav>
                                        <p:tav tm="100000">
                                          <p:val>
                                            <p:strVal val="#ppt_x"/>
                                          </p:val>
                                        </p:tav>
                                      </p:tavLst>
                                    </p:anim>
                                    <p:anim calcmode="lin" valueType="num">
                                      <p:cBhvr additive="base">
                                        <p:cTn id="8" dur="500" fill="hold"/>
                                        <p:tgtEl>
                                          <p:spTgt spid="167527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5272" grpId="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Date Placeholder 3"/>
          <p:cNvSpPr>
            <a:spLocks noGrp="1"/>
          </p:cNvSpPr>
          <p:nvPr>
            <p:ph type="dt" sz="half" idx="10"/>
          </p:nvPr>
        </p:nvSpPr>
        <p:spPr/>
        <p:txBody>
          <a:bodyPr/>
          <a:lstStyle/>
          <a:p>
            <a:fld id="{D9ED655A-7768-411A-9F36-5447936064D6}" type="datetime1">
              <a:rPr lang="en-US" altLang="en-US"/>
              <a:pPr/>
              <a:t>10/23/2019</a:t>
            </a:fld>
            <a:endParaRPr lang="en-US" altLang="en-US"/>
          </a:p>
        </p:txBody>
      </p:sp>
      <p:sp>
        <p:nvSpPr>
          <p:cNvPr id="9" name="Slide Number Placeholder 5"/>
          <p:cNvSpPr>
            <a:spLocks noGrp="1"/>
          </p:cNvSpPr>
          <p:nvPr>
            <p:ph type="sldNum" sz="quarter" idx="12"/>
          </p:nvPr>
        </p:nvSpPr>
        <p:spPr/>
        <p:txBody>
          <a:bodyPr/>
          <a:lstStyle/>
          <a:p>
            <a:fld id="{86E308A1-4015-41D6-BAC5-1C91BD4921A5}" type="slidenum">
              <a:rPr lang="en-US" altLang="en-US"/>
              <a:pPr/>
              <a:t>17</a:t>
            </a:fld>
            <a:endParaRPr lang="en-US" altLang="en-US"/>
          </a:p>
        </p:txBody>
      </p:sp>
      <p:sp>
        <p:nvSpPr>
          <p:cNvPr id="1718274" name="Rectangle 2"/>
          <p:cNvSpPr>
            <a:spLocks noGrp="1" noChangeArrowheads="1"/>
          </p:cNvSpPr>
          <p:nvPr>
            <p:ph type="title"/>
          </p:nvPr>
        </p:nvSpPr>
        <p:spPr/>
        <p:txBody>
          <a:bodyPr/>
          <a:lstStyle/>
          <a:p>
            <a:r>
              <a:rPr lang="en-US" altLang="en-US"/>
              <a:t>Time complexity for Alg1</a:t>
            </a:r>
          </a:p>
        </p:txBody>
      </p:sp>
      <p:sp>
        <p:nvSpPr>
          <p:cNvPr id="1718275" name="Rectangle 3"/>
          <p:cNvSpPr>
            <a:spLocks noGrp="1" noChangeArrowheads="1"/>
          </p:cNvSpPr>
          <p:nvPr>
            <p:ph type="body" idx="1"/>
          </p:nvPr>
        </p:nvSpPr>
        <p:spPr/>
        <p:txBody>
          <a:bodyPr/>
          <a:lstStyle/>
          <a:p>
            <a:pPr>
              <a:buFontTx/>
              <a:buNone/>
            </a:pPr>
            <a:r>
              <a:rPr lang="en-US" altLang="en-US">
                <a:latin typeface="Times New Roman" panose="02020603050405020304" pitchFamily="18" charset="0"/>
              </a:rPr>
              <a:t>Solve </a:t>
            </a:r>
            <a:r>
              <a:rPr lang="en-US" altLang="en-US" i="1">
                <a:solidFill>
                  <a:srgbClr val="0000FF"/>
                </a:solidFill>
                <a:latin typeface="Times New Roman" panose="02020603050405020304" pitchFamily="18" charset="0"/>
              </a:rPr>
              <a:t>T(n) = T(n/2) + 1</a:t>
            </a:r>
          </a:p>
          <a:p>
            <a:r>
              <a:rPr lang="en-US" altLang="en-US" i="1">
                <a:latin typeface="Times New Roman" panose="02020603050405020304" pitchFamily="18" charset="0"/>
              </a:rPr>
              <a:t>T(n) = T(n/2) + 1</a:t>
            </a:r>
          </a:p>
          <a:p>
            <a:pPr>
              <a:buFontTx/>
              <a:buNone/>
            </a:pPr>
            <a:r>
              <a:rPr lang="en-US" altLang="en-US" i="1">
                <a:latin typeface="Times New Roman" panose="02020603050405020304" pitchFamily="18" charset="0"/>
              </a:rPr>
              <a:t>		   = T(n/4) + 1 + 1</a:t>
            </a:r>
          </a:p>
          <a:p>
            <a:pPr>
              <a:buFontTx/>
              <a:buNone/>
            </a:pPr>
            <a:r>
              <a:rPr lang="en-US" altLang="en-US" i="1">
                <a:latin typeface="Times New Roman" panose="02020603050405020304" pitchFamily="18" charset="0"/>
              </a:rPr>
              <a:t>		   = T(n/8) + 1 + 1 + 1</a:t>
            </a:r>
          </a:p>
          <a:p>
            <a:pPr>
              <a:buFontTx/>
              <a:buNone/>
            </a:pPr>
            <a:r>
              <a:rPr lang="en-US" altLang="en-US" i="1">
                <a:latin typeface="Times New Roman" panose="02020603050405020304" pitchFamily="18" charset="0"/>
              </a:rPr>
              <a:t>		   = T(1) + 1  + 1 + … + 1</a:t>
            </a:r>
          </a:p>
          <a:p>
            <a:pPr>
              <a:buFontTx/>
              <a:buNone/>
            </a:pPr>
            <a:endParaRPr lang="en-US" altLang="en-US" i="1">
              <a:latin typeface="Times New Roman" panose="02020603050405020304" pitchFamily="18" charset="0"/>
            </a:endParaRPr>
          </a:p>
          <a:p>
            <a:pPr>
              <a:buFontTx/>
              <a:buNone/>
            </a:pPr>
            <a:r>
              <a:rPr lang="en-US" altLang="en-US" i="1">
                <a:latin typeface="Times New Roman" panose="02020603050405020304" pitchFamily="18" charset="0"/>
              </a:rPr>
              <a:t>		   = </a:t>
            </a:r>
            <a:r>
              <a:rPr lang="el-GR" altLang="en-US" i="1">
                <a:latin typeface="Times New Roman" panose="02020603050405020304" pitchFamily="18" charset="0"/>
                <a:cs typeface="Arial" panose="020B0604020202020204" pitchFamily="34" charset="0"/>
              </a:rPr>
              <a:t>Θ</a:t>
            </a:r>
            <a:r>
              <a:rPr lang="en-US" altLang="en-US" i="1">
                <a:latin typeface="Times New Roman" panose="02020603050405020304" pitchFamily="18" charset="0"/>
                <a:cs typeface="Arial" panose="020B0604020202020204" pitchFamily="34" charset="0"/>
              </a:rPr>
              <a:t> (log(n))</a:t>
            </a:r>
            <a:r>
              <a:rPr lang="en-US" altLang="en-US" i="1">
                <a:latin typeface="Times New Roman" panose="02020603050405020304" pitchFamily="18" charset="0"/>
              </a:rPr>
              <a:t>		    </a:t>
            </a:r>
          </a:p>
        </p:txBody>
      </p:sp>
      <p:grpSp>
        <p:nvGrpSpPr>
          <p:cNvPr id="1718276" name="Group 4"/>
          <p:cNvGrpSpPr>
            <a:grpSpLocks/>
          </p:cNvGrpSpPr>
          <p:nvPr/>
        </p:nvGrpSpPr>
        <p:grpSpPr bwMode="auto">
          <a:xfrm>
            <a:off x="5029200" y="4495801"/>
            <a:ext cx="2286000" cy="790575"/>
            <a:chOff x="2208" y="2448"/>
            <a:chExt cx="1440" cy="498"/>
          </a:xfrm>
        </p:grpSpPr>
        <p:sp>
          <p:nvSpPr>
            <p:cNvPr id="1718277" name="AutoShape 5"/>
            <p:cNvSpPr>
              <a:spLocks/>
            </p:cNvSpPr>
            <p:nvPr/>
          </p:nvSpPr>
          <p:spPr bwMode="auto">
            <a:xfrm rot="-5400000">
              <a:off x="2832" y="1824"/>
              <a:ext cx="192" cy="1440"/>
            </a:xfrm>
            <a:prstGeom prst="leftBrace">
              <a:avLst>
                <a:gd name="adj1" fmla="val 62500"/>
                <a:gd name="adj2" fmla="val 50000"/>
              </a:avLst>
            </a:pr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18278" name="Text Box 6"/>
            <p:cNvSpPr txBox="1">
              <a:spLocks noChangeArrowheads="1"/>
            </p:cNvSpPr>
            <p:nvPr/>
          </p:nvSpPr>
          <p:spPr bwMode="auto">
            <a:xfrm>
              <a:off x="2564" y="2581"/>
              <a:ext cx="741"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latin typeface="Times New Roman" panose="02020603050405020304" pitchFamily="18" charset="0"/>
                </a:rPr>
                <a:t>log(n)</a:t>
              </a:r>
            </a:p>
          </p:txBody>
        </p:sp>
      </p:grpSp>
      <p:sp>
        <p:nvSpPr>
          <p:cNvPr id="1718280" name="Rectangle 8"/>
          <p:cNvSpPr>
            <a:spLocks noChangeArrowheads="1"/>
          </p:cNvSpPr>
          <p:nvPr/>
        </p:nvSpPr>
        <p:spPr bwMode="auto">
          <a:xfrm>
            <a:off x="3860800" y="5867401"/>
            <a:ext cx="4783682"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4400">
                <a:solidFill>
                  <a:schemeClr val="tx2"/>
                </a:solidFill>
              </a:rPr>
              <a:t>Iteration method</a:t>
            </a:r>
          </a:p>
        </p:txBody>
      </p:sp>
    </p:spTree>
    <p:extLst>
      <p:ext uri="{BB962C8B-B14F-4D97-AF65-F5344CB8AC3E}">
        <p14:creationId xmlns:p14="http://schemas.microsoft.com/office/powerpoint/2010/main" val="31081411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7182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1827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1827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1827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1827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718276"/>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18275">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182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8275" grpId="0" build="p"/>
      <p:bldP spid="171828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p:cNvSpPr>
            <a:spLocks noGrp="1"/>
          </p:cNvSpPr>
          <p:nvPr>
            <p:ph type="dt" sz="half" idx="10"/>
          </p:nvPr>
        </p:nvSpPr>
        <p:spPr/>
        <p:txBody>
          <a:bodyPr/>
          <a:lstStyle/>
          <a:p>
            <a:fld id="{4142BD8F-4C0E-423E-9F0A-BAECAFF0B9DD}" type="datetime1">
              <a:rPr lang="en-US" altLang="en-US"/>
              <a:pPr/>
              <a:t>10/23/2019</a:t>
            </a:fld>
            <a:endParaRPr lang="en-US" altLang="en-US"/>
          </a:p>
        </p:txBody>
      </p:sp>
      <p:sp>
        <p:nvSpPr>
          <p:cNvPr id="5" name="Slide Number Placeholder 4"/>
          <p:cNvSpPr>
            <a:spLocks noGrp="1"/>
          </p:cNvSpPr>
          <p:nvPr>
            <p:ph type="sldNum" sz="quarter" idx="12"/>
          </p:nvPr>
        </p:nvSpPr>
        <p:spPr/>
        <p:txBody>
          <a:bodyPr/>
          <a:lstStyle/>
          <a:p>
            <a:fld id="{5A16153E-B876-4307-ACB0-979F22D59412}" type="slidenum">
              <a:rPr lang="en-US" altLang="en-US"/>
              <a:pPr/>
              <a:t>18</a:t>
            </a:fld>
            <a:endParaRPr lang="en-US" altLang="en-US"/>
          </a:p>
        </p:txBody>
      </p:sp>
      <p:sp>
        <p:nvSpPr>
          <p:cNvPr id="1753090" name="Rectangle 2"/>
          <p:cNvSpPr>
            <a:spLocks noGrp="1" noChangeArrowheads="1"/>
          </p:cNvSpPr>
          <p:nvPr>
            <p:ph type="title"/>
          </p:nvPr>
        </p:nvSpPr>
        <p:spPr/>
        <p:txBody>
          <a:bodyPr/>
          <a:lstStyle/>
          <a:p>
            <a:r>
              <a:rPr lang="en-US" altLang="en-US"/>
              <a:t>Time complexity for Alg2</a:t>
            </a:r>
          </a:p>
        </p:txBody>
      </p:sp>
      <p:sp>
        <p:nvSpPr>
          <p:cNvPr id="1753091" name="Text Box 3"/>
          <p:cNvSpPr txBox="1">
            <a:spLocks noChangeArrowheads="1"/>
          </p:cNvSpPr>
          <p:nvPr/>
        </p:nvSpPr>
        <p:spPr bwMode="auto">
          <a:xfrm>
            <a:off x="1884364" y="1543050"/>
            <a:ext cx="4295775"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3200">
                <a:latin typeface="Times New Roman" panose="02020603050405020304" pitchFamily="18" charset="0"/>
              </a:rPr>
              <a:t>Solve </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 = 2</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/2) + </a:t>
            </a:r>
            <a:r>
              <a:rPr lang="en-US" altLang="en-US" sz="3200" i="1">
                <a:solidFill>
                  <a:srgbClr val="0000FF"/>
                </a:solidFill>
                <a:latin typeface="Times New Roman" panose="02020603050405020304" pitchFamily="18" charset="0"/>
              </a:rPr>
              <a:t>1</a:t>
            </a:r>
            <a:r>
              <a:rPr lang="en-US" altLang="en-US" sz="3200">
                <a:latin typeface="Times New Roman" panose="02020603050405020304" pitchFamily="18" charset="0"/>
              </a:rPr>
              <a:t>.</a:t>
            </a:r>
          </a:p>
        </p:txBody>
      </p:sp>
    </p:spTree>
    <p:extLst>
      <p:ext uri="{BB962C8B-B14F-4D97-AF65-F5344CB8AC3E}">
        <p14:creationId xmlns:p14="http://schemas.microsoft.com/office/powerpoint/2010/main" val="11843509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2"/>
          <p:cNvSpPr>
            <a:spLocks noGrp="1"/>
          </p:cNvSpPr>
          <p:nvPr>
            <p:ph type="dt" sz="half" idx="10"/>
          </p:nvPr>
        </p:nvSpPr>
        <p:spPr/>
        <p:txBody>
          <a:bodyPr/>
          <a:lstStyle/>
          <a:p>
            <a:fld id="{4864ACBD-D3CE-4A1D-9FC0-B98E129D0F84}" type="datetime1">
              <a:rPr lang="en-US" altLang="en-US"/>
              <a:pPr/>
              <a:t>10/23/2019</a:t>
            </a:fld>
            <a:endParaRPr lang="en-US" altLang="en-US"/>
          </a:p>
        </p:txBody>
      </p:sp>
      <p:sp>
        <p:nvSpPr>
          <p:cNvPr id="6" name="Slide Number Placeholder 4"/>
          <p:cNvSpPr>
            <a:spLocks noGrp="1"/>
          </p:cNvSpPr>
          <p:nvPr>
            <p:ph type="sldNum" sz="quarter" idx="12"/>
          </p:nvPr>
        </p:nvSpPr>
        <p:spPr/>
        <p:txBody>
          <a:bodyPr/>
          <a:lstStyle/>
          <a:p>
            <a:fld id="{0BDB7828-B665-487A-A386-06E3E7A44F84}" type="slidenum">
              <a:rPr lang="en-US" altLang="en-US"/>
              <a:pPr/>
              <a:t>19</a:t>
            </a:fld>
            <a:endParaRPr lang="en-US" altLang="en-US"/>
          </a:p>
        </p:txBody>
      </p:sp>
      <p:sp>
        <p:nvSpPr>
          <p:cNvPr id="1755138" name="Rectangle 2"/>
          <p:cNvSpPr>
            <a:spLocks noGrp="1" noChangeArrowheads="1"/>
          </p:cNvSpPr>
          <p:nvPr>
            <p:ph type="title"/>
          </p:nvPr>
        </p:nvSpPr>
        <p:spPr/>
        <p:txBody>
          <a:bodyPr/>
          <a:lstStyle/>
          <a:p>
            <a:r>
              <a:rPr lang="en-US" altLang="en-US"/>
              <a:t>Time complexity for Alg2</a:t>
            </a:r>
          </a:p>
        </p:txBody>
      </p:sp>
      <p:sp>
        <p:nvSpPr>
          <p:cNvPr id="1755139" name="Text Box 3"/>
          <p:cNvSpPr txBox="1">
            <a:spLocks noChangeArrowheads="1"/>
          </p:cNvSpPr>
          <p:nvPr/>
        </p:nvSpPr>
        <p:spPr bwMode="auto">
          <a:xfrm>
            <a:off x="1884364" y="1543050"/>
            <a:ext cx="4295775"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3200">
                <a:latin typeface="Times New Roman" panose="02020603050405020304" pitchFamily="18" charset="0"/>
              </a:rPr>
              <a:t>Solve </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 = 2</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/2) + </a:t>
            </a:r>
            <a:r>
              <a:rPr lang="en-US" altLang="en-US" sz="3200" i="1">
                <a:solidFill>
                  <a:srgbClr val="0000FF"/>
                </a:solidFill>
                <a:latin typeface="Times New Roman" panose="02020603050405020304" pitchFamily="18" charset="0"/>
              </a:rPr>
              <a:t>1</a:t>
            </a:r>
            <a:r>
              <a:rPr lang="en-US" altLang="en-US" sz="3200">
                <a:latin typeface="Times New Roman" panose="02020603050405020304" pitchFamily="18" charset="0"/>
              </a:rPr>
              <a:t>.</a:t>
            </a:r>
          </a:p>
        </p:txBody>
      </p:sp>
      <p:sp>
        <p:nvSpPr>
          <p:cNvPr id="1755140" name="Rectangle 4"/>
          <p:cNvSpPr>
            <a:spLocks noChangeArrowheads="1"/>
          </p:cNvSpPr>
          <p:nvPr/>
        </p:nvSpPr>
        <p:spPr bwMode="auto">
          <a:xfrm>
            <a:off x="5654675" y="2209800"/>
            <a:ext cx="882650"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a:t>
            </a:r>
          </a:p>
        </p:txBody>
      </p:sp>
    </p:spTree>
    <p:extLst>
      <p:ext uri="{BB962C8B-B14F-4D97-AF65-F5344CB8AC3E}">
        <p14:creationId xmlns:p14="http://schemas.microsoft.com/office/powerpoint/2010/main" val="1444029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fld id="{0A72AFDE-7E7E-4F78-974F-0C55A6E66C45}" type="datetime1">
              <a:rPr lang="en-US" altLang="en-US"/>
              <a:pPr/>
              <a:t>10/23/2019</a:t>
            </a:fld>
            <a:endParaRPr lang="en-US" altLang="en-US"/>
          </a:p>
        </p:txBody>
      </p:sp>
      <p:sp>
        <p:nvSpPr>
          <p:cNvPr id="12" name="Slide Number Placeholder 5"/>
          <p:cNvSpPr>
            <a:spLocks noGrp="1"/>
          </p:cNvSpPr>
          <p:nvPr>
            <p:ph type="sldNum" sz="quarter" idx="12"/>
          </p:nvPr>
        </p:nvSpPr>
        <p:spPr/>
        <p:txBody>
          <a:bodyPr/>
          <a:lstStyle/>
          <a:p>
            <a:fld id="{DC133D50-DACB-4E90-AF61-442258231A12}" type="slidenum">
              <a:rPr lang="en-US" altLang="en-US"/>
              <a:pPr/>
              <a:t>2</a:t>
            </a:fld>
            <a:endParaRPr lang="en-US" altLang="en-US"/>
          </a:p>
        </p:txBody>
      </p:sp>
      <p:sp>
        <p:nvSpPr>
          <p:cNvPr id="1452034" name="Rectangle 2"/>
          <p:cNvSpPr>
            <a:spLocks noGrp="1" noChangeArrowheads="1"/>
          </p:cNvSpPr>
          <p:nvPr>
            <p:ph type="title"/>
          </p:nvPr>
        </p:nvSpPr>
        <p:spPr/>
        <p:txBody>
          <a:bodyPr/>
          <a:lstStyle/>
          <a:p>
            <a:r>
              <a:rPr lang="en-US" altLang="en-US"/>
              <a:t>Recursive definition of sum of series</a:t>
            </a:r>
          </a:p>
        </p:txBody>
      </p:sp>
      <p:sp>
        <p:nvSpPr>
          <p:cNvPr id="1452035" name="Rectangle 3"/>
          <p:cNvSpPr>
            <a:spLocks noGrp="1" noChangeArrowheads="1"/>
          </p:cNvSpPr>
          <p:nvPr>
            <p:ph type="body" idx="1"/>
          </p:nvPr>
        </p:nvSpPr>
        <p:spPr/>
        <p:txBody>
          <a:bodyPr/>
          <a:lstStyle/>
          <a:p>
            <a:r>
              <a:rPr lang="en-US" altLang="en-US"/>
              <a:t>T (n) = </a:t>
            </a:r>
            <a:r>
              <a:rPr lang="en-US" altLang="en-US">
                <a:sym typeface="Symbol" panose="05050102010706020507" pitchFamily="18" charset="2"/>
              </a:rPr>
              <a:t></a:t>
            </a:r>
            <a:r>
              <a:rPr lang="en-US" altLang="en-US" baseline="-25000">
                <a:sym typeface="Symbol" panose="05050102010706020507" pitchFamily="18" charset="2"/>
              </a:rPr>
              <a:t>i=0..n</a:t>
            </a:r>
            <a:r>
              <a:rPr lang="en-US" altLang="en-US">
                <a:sym typeface="Symbol" panose="05050102010706020507" pitchFamily="18" charset="2"/>
              </a:rPr>
              <a:t> i is equivalent to:</a:t>
            </a:r>
          </a:p>
          <a:p>
            <a:pPr>
              <a:buFontTx/>
              <a:buNone/>
            </a:pPr>
            <a:r>
              <a:rPr lang="en-US" altLang="en-US">
                <a:sym typeface="Symbol" panose="05050102010706020507" pitchFamily="18" charset="2"/>
              </a:rPr>
              <a:t>	T(n) = T(n-1) + n</a:t>
            </a:r>
            <a:endParaRPr lang="en-US" altLang="en-US" baseline="30000">
              <a:sym typeface="Symbol" panose="05050102010706020507" pitchFamily="18" charset="2"/>
            </a:endParaRPr>
          </a:p>
          <a:p>
            <a:pPr>
              <a:buFontTx/>
              <a:buNone/>
            </a:pPr>
            <a:r>
              <a:rPr lang="en-US" altLang="en-US">
                <a:sym typeface="Symbol" panose="05050102010706020507" pitchFamily="18" charset="2"/>
              </a:rPr>
              <a:t>	T(0) = 0</a:t>
            </a:r>
          </a:p>
          <a:p>
            <a:r>
              <a:rPr lang="en-US" altLang="en-US">
                <a:sym typeface="Symbol" panose="05050102010706020507" pitchFamily="18" charset="2"/>
              </a:rPr>
              <a:t>T(n) = </a:t>
            </a:r>
            <a:r>
              <a:rPr lang="en-US" altLang="en-US" baseline="-25000">
                <a:sym typeface="Symbol" panose="05050102010706020507" pitchFamily="18" charset="2"/>
              </a:rPr>
              <a:t>i=0..n </a:t>
            </a:r>
            <a:r>
              <a:rPr lang="en-US" altLang="en-US">
                <a:sym typeface="Symbol" panose="05050102010706020507" pitchFamily="18" charset="2"/>
              </a:rPr>
              <a:t>a</a:t>
            </a:r>
            <a:r>
              <a:rPr lang="en-US" altLang="en-US" baseline="30000">
                <a:sym typeface="Symbol" panose="05050102010706020507" pitchFamily="18" charset="2"/>
              </a:rPr>
              <a:t>i </a:t>
            </a:r>
            <a:r>
              <a:rPr lang="en-US" altLang="en-US">
                <a:sym typeface="Symbol" panose="05050102010706020507" pitchFamily="18" charset="2"/>
              </a:rPr>
              <a:t>is equivalent to:</a:t>
            </a:r>
          </a:p>
          <a:p>
            <a:pPr>
              <a:buFontTx/>
              <a:buNone/>
            </a:pPr>
            <a:r>
              <a:rPr lang="en-US" altLang="en-US">
                <a:sym typeface="Symbol" panose="05050102010706020507" pitchFamily="18" charset="2"/>
              </a:rPr>
              <a:t>	T(n) = T(n-1) + a</a:t>
            </a:r>
            <a:r>
              <a:rPr lang="en-US" altLang="en-US" baseline="30000">
                <a:sym typeface="Symbol" panose="05050102010706020507" pitchFamily="18" charset="2"/>
              </a:rPr>
              <a:t>n</a:t>
            </a:r>
          </a:p>
          <a:p>
            <a:pPr>
              <a:buFontTx/>
              <a:buNone/>
            </a:pPr>
            <a:r>
              <a:rPr lang="en-US" altLang="en-US">
                <a:sym typeface="Symbol" panose="05050102010706020507" pitchFamily="18" charset="2"/>
              </a:rPr>
              <a:t>	T(0) = 1</a:t>
            </a:r>
          </a:p>
          <a:p>
            <a:endParaRPr lang="en-US" altLang="en-US">
              <a:sym typeface="Symbol" panose="05050102010706020507" pitchFamily="18" charset="2"/>
            </a:endParaRPr>
          </a:p>
        </p:txBody>
      </p:sp>
      <p:sp>
        <p:nvSpPr>
          <p:cNvPr id="1452036" name="AutoShape 4"/>
          <p:cNvSpPr>
            <a:spLocks/>
          </p:cNvSpPr>
          <p:nvPr/>
        </p:nvSpPr>
        <p:spPr bwMode="auto">
          <a:xfrm>
            <a:off x="2057400" y="2362200"/>
            <a:ext cx="304800" cy="762000"/>
          </a:xfrm>
          <a:prstGeom prst="leftBrace">
            <a:avLst>
              <a:gd name="adj1" fmla="val 20833"/>
              <a:gd name="adj2" fmla="val 50000"/>
            </a:avLst>
          </a:pr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52037" name="AutoShape 5"/>
          <p:cNvSpPr>
            <a:spLocks/>
          </p:cNvSpPr>
          <p:nvPr/>
        </p:nvSpPr>
        <p:spPr bwMode="auto">
          <a:xfrm>
            <a:off x="2057400" y="3580184"/>
            <a:ext cx="304800" cy="762000"/>
          </a:xfrm>
          <a:prstGeom prst="leftBrace">
            <a:avLst>
              <a:gd name="adj1" fmla="val 20833"/>
              <a:gd name="adj2" fmla="val 50000"/>
            </a:avLst>
          </a:pr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52038" name="Line 6"/>
          <p:cNvSpPr>
            <a:spLocks noChangeShapeType="1"/>
          </p:cNvSpPr>
          <p:nvPr/>
        </p:nvSpPr>
        <p:spPr bwMode="auto">
          <a:xfrm flipH="1">
            <a:off x="4038600" y="3048000"/>
            <a:ext cx="1600200" cy="0"/>
          </a:xfrm>
          <a:prstGeom prst="line">
            <a:avLst/>
          </a:prstGeom>
          <a:noFill/>
          <a:ln w="38100">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52039" name="Text Box 7"/>
          <p:cNvSpPr txBox="1">
            <a:spLocks noChangeArrowheads="1"/>
          </p:cNvSpPr>
          <p:nvPr/>
        </p:nvSpPr>
        <p:spPr bwMode="auto">
          <a:xfrm>
            <a:off x="5675313" y="2879725"/>
            <a:ext cx="26324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solidFill>
                  <a:schemeClr val="hlink"/>
                </a:solidFill>
              </a:rPr>
              <a:t>Boundary condition</a:t>
            </a:r>
          </a:p>
        </p:txBody>
      </p:sp>
      <p:sp>
        <p:nvSpPr>
          <p:cNvPr id="1452040" name="Line 8"/>
          <p:cNvSpPr>
            <a:spLocks noChangeShapeType="1"/>
          </p:cNvSpPr>
          <p:nvPr/>
        </p:nvSpPr>
        <p:spPr bwMode="auto">
          <a:xfrm flipH="1">
            <a:off x="5638800" y="2664566"/>
            <a:ext cx="13716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52041" name="Text Box 9"/>
          <p:cNvSpPr txBox="1">
            <a:spLocks noChangeArrowheads="1"/>
          </p:cNvSpPr>
          <p:nvPr/>
        </p:nvSpPr>
        <p:spPr bwMode="auto">
          <a:xfrm>
            <a:off x="7237412" y="2436912"/>
            <a:ext cx="264367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dirty="0">
                <a:solidFill>
                  <a:schemeClr val="hlink"/>
                </a:solidFill>
              </a:rPr>
              <a:t>Recurrence relation</a:t>
            </a:r>
          </a:p>
        </p:txBody>
      </p:sp>
      <p:sp>
        <p:nvSpPr>
          <p:cNvPr id="1452042" name="Text Box 10"/>
          <p:cNvSpPr txBox="1">
            <a:spLocks noChangeArrowheads="1"/>
          </p:cNvSpPr>
          <p:nvPr/>
        </p:nvSpPr>
        <p:spPr bwMode="auto">
          <a:xfrm>
            <a:off x="2187576" y="5257801"/>
            <a:ext cx="8175625" cy="1200329"/>
          </a:xfrm>
          <a:prstGeom prst="rect">
            <a:avLst/>
          </a:prstGeom>
          <a:solidFill>
            <a:schemeClr val="accent1"/>
          </a:solidFill>
          <a:ln>
            <a:noFill/>
          </a:ln>
          <a:effectLst/>
          <a:extLs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altLang="en-US" sz="2400"/>
              <a:t>Recursive definition is often intuitive and easy to obtain. It is very useful in analyzing recursive algorithms, and some non-recursive algorithms too.</a:t>
            </a:r>
          </a:p>
        </p:txBody>
      </p:sp>
    </p:spTree>
    <p:extLst>
      <p:ext uri="{BB962C8B-B14F-4D97-AF65-F5344CB8AC3E}">
        <p14:creationId xmlns:p14="http://schemas.microsoft.com/office/powerpoint/2010/main" val="15710198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52035">
                                            <p:txEl>
                                              <p:pRg st="3" end="3"/>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52035">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52035">
                                            <p:txEl>
                                              <p:pRg st="5" end="5"/>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5203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520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2037" grpId="0" animBg="1"/>
      <p:bldP spid="145204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2"/>
          <p:cNvSpPr>
            <a:spLocks noGrp="1"/>
          </p:cNvSpPr>
          <p:nvPr>
            <p:ph type="dt" sz="half" idx="10"/>
          </p:nvPr>
        </p:nvSpPr>
        <p:spPr/>
        <p:txBody>
          <a:bodyPr/>
          <a:lstStyle/>
          <a:p>
            <a:fld id="{9E3A5C94-BF7F-4455-A92D-690C77F71138}" type="datetime1">
              <a:rPr lang="en-US" altLang="en-US"/>
              <a:pPr/>
              <a:t>10/23/2019</a:t>
            </a:fld>
            <a:endParaRPr lang="en-US" altLang="en-US"/>
          </a:p>
        </p:txBody>
      </p:sp>
      <p:sp>
        <p:nvSpPr>
          <p:cNvPr id="12" name="Slide Number Placeholder 4"/>
          <p:cNvSpPr>
            <a:spLocks noGrp="1"/>
          </p:cNvSpPr>
          <p:nvPr>
            <p:ph type="sldNum" sz="quarter" idx="12"/>
          </p:nvPr>
        </p:nvSpPr>
        <p:spPr/>
        <p:txBody>
          <a:bodyPr/>
          <a:lstStyle/>
          <a:p>
            <a:fld id="{9D855157-8ED9-427A-AA69-74170A9F132D}" type="slidenum">
              <a:rPr lang="en-US" altLang="en-US"/>
              <a:pPr/>
              <a:t>20</a:t>
            </a:fld>
            <a:endParaRPr lang="en-US" altLang="en-US"/>
          </a:p>
        </p:txBody>
      </p:sp>
      <p:sp>
        <p:nvSpPr>
          <p:cNvPr id="1757186" name="Rectangle 2"/>
          <p:cNvSpPr>
            <a:spLocks noGrp="1" noChangeArrowheads="1"/>
          </p:cNvSpPr>
          <p:nvPr>
            <p:ph type="title"/>
          </p:nvPr>
        </p:nvSpPr>
        <p:spPr/>
        <p:txBody>
          <a:bodyPr/>
          <a:lstStyle/>
          <a:p>
            <a:r>
              <a:rPr lang="en-US" altLang="en-US"/>
              <a:t>Time complexity for Alg2</a:t>
            </a:r>
          </a:p>
        </p:txBody>
      </p:sp>
      <p:grpSp>
        <p:nvGrpSpPr>
          <p:cNvPr id="1757187" name="Group 3"/>
          <p:cNvGrpSpPr>
            <a:grpSpLocks/>
          </p:cNvGrpSpPr>
          <p:nvPr/>
        </p:nvGrpSpPr>
        <p:grpSpPr bwMode="auto">
          <a:xfrm>
            <a:off x="3886200" y="2133601"/>
            <a:ext cx="4419600" cy="1357313"/>
            <a:chOff x="1488" y="1488"/>
            <a:chExt cx="2784" cy="855"/>
          </a:xfrm>
        </p:grpSpPr>
        <p:sp>
          <p:nvSpPr>
            <p:cNvPr id="1757188" name="Line 4"/>
            <p:cNvSpPr>
              <a:spLocks noChangeShapeType="1"/>
            </p:cNvSpPr>
            <p:nvPr/>
          </p:nvSpPr>
          <p:spPr bwMode="auto">
            <a:xfrm flipH="1">
              <a:off x="1920" y="1728"/>
              <a:ext cx="960" cy="43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57189" name="Line 5"/>
            <p:cNvSpPr>
              <a:spLocks noChangeShapeType="1"/>
            </p:cNvSpPr>
            <p:nvPr/>
          </p:nvSpPr>
          <p:spPr bwMode="auto">
            <a:xfrm>
              <a:off x="2880" y="1728"/>
              <a:ext cx="1056" cy="43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757190" name="Group 6"/>
            <p:cNvGrpSpPr>
              <a:grpSpLocks/>
            </p:cNvGrpSpPr>
            <p:nvPr/>
          </p:nvGrpSpPr>
          <p:grpSpPr bwMode="auto">
            <a:xfrm>
              <a:off x="1488" y="1968"/>
              <a:ext cx="2784" cy="375"/>
              <a:chOff x="1488" y="1968"/>
              <a:chExt cx="2784" cy="375"/>
            </a:xfrm>
          </p:grpSpPr>
          <p:sp>
            <p:nvSpPr>
              <p:cNvPr id="1757191" name="Rectangle 7"/>
              <p:cNvSpPr>
                <a:spLocks noChangeArrowheads="1"/>
              </p:cNvSpPr>
              <p:nvPr/>
            </p:nvSpPr>
            <p:spPr bwMode="auto">
              <a:xfrm>
                <a:off x="1488" y="1978"/>
                <a:ext cx="755" cy="3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/2)</a:t>
                </a:r>
              </a:p>
            </p:txBody>
          </p:sp>
          <p:sp>
            <p:nvSpPr>
              <p:cNvPr id="1757192" name="Rectangle 8"/>
              <p:cNvSpPr>
                <a:spLocks noChangeArrowheads="1"/>
              </p:cNvSpPr>
              <p:nvPr/>
            </p:nvSpPr>
            <p:spPr bwMode="auto">
              <a:xfrm>
                <a:off x="3517" y="1968"/>
                <a:ext cx="755" cy="3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/2)</a:t>
                </a:r>
              </a:p>
            </p:txBody>
          </p:sp>
        </p:grpSp>
        <p:sp>
          <p:nvSpPr>
            <p:cNvPr id="1757193" name="Rectangle 9"/>
            <p:cNvSpPr>
              <a:spLocks noChangeArrowheads="1"/>
            </p:cNvSpPr>
            <p:nvPr/>
          </p:nvSpPr>
          <p:spPr bwMode="auto">
            <a:xfrm>
              <a:off x="2757" y="1488"/>
              <a:ext cx="244" cy="3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grpSp>
      <p:sp>
        <p:nvSpPr>
          <p:cNvPr id="1757194" name="Text Box 10"/>
          <p:cNvSpPr txBox="1">
            <a:spLocks noChangeArrowheads="1"/>
          </p:cNvSpPr>
          <p:nvPr/>
        </p:nvSpPr>
        <p:spPr bwMode="auto">
          <a:xfrm>
            <a:off x="1884364" y="1543050"/>
            <a:ext cx="4295775"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3200">
                <a:latin typeface="Times New Roman" panose="02020603050405020304" pitchFamily="18" charset="0"/>
              </a:rPr>
              <a:t>Solve </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 = 2</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/2) + </a:t>
            </a:r>
            <a:r>
              <a:rPr lang="en-US" altLang="en-US" sz="3200" i="1">
                <a:solidFill>
                  <a:srgbClr val="0000FF"/>
                </a:solidFill>
                <a:latin typeface="Times New Roman" panose="02020603050405020304" pitchFamily="18" charset="0"/>
              </a:rPr>
              <a:t>1</a:t>
            </a:r>
            <a:r>
              <a:rPr lang="en-US" altLang="en-US" sz="3200">
                <a:latin typeface="Times New Roman" panose="02020603050405020304" pitchFamily="18" charset="0"/>
              </a:rPr>
              <a:t>.</a:t>
            </a:r>
          </a:p>
        </p:txBody>
      </p:sp>
    </p:spTree>
    <p:extLst>
      <p:ext uri="{BB962C8B-B14F-4D97-AF65-F5344CB8AC3E}">
        <p14:creationId xmlns:p14="http://schemas.microsoft.com/office/powerpoint/2010/main" val="1789303740"/>
      </p:ext>
    </p:extLst>
  </p:cSld>
  <p:clrMapOvr>
    <a:masterClrMapping/>
  </p:clrMapOvr>
  <p:transition>
    <p:wipe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Date Placeholder 2"/>
          <p:cNvSpPr>
            <a:spLocks noGrp="1"/>
          </p:cNvSpPr>
          <p:nvPr>
            <p:ph type="dt" sz="half" idx="10"/>
          </p:nvPr>
        </p:nvSpPr>
        <p:spPr/>
        <p:txBody>
          <a:bodyPr/>
          <a:lstStyle/>
          <a:p>
            <a:fld id="{D73C2B98-6BF8-4278-A83D-64B5CFA8FFD8}" type="datetime1">
              <a:rPr lang="en-US" altLang="en-US"/>
              <a:pPr/>
              <a:t>10/23/2019</a:t>
            </a:fld>
            <a:endParaRPr lang="en-US" altLang="en-US"/>
          </a:p>
        </p:txBody>
      </p:sp>
      <p:sp>
        <p:nvSpPr>
          <p:cNvPr id="19" name="Slide Number Placeholder 4"/>
          <p:cNvSpPr>
            <a:spLocks noGrp="1"/>
          </p:cNvSpPr>
          <p:nvPr>
            <p:ph type="sldNum" sz="quarter" idx="12"/>
          </p:nvPr>
        </p:nvSpPr>
        <p:spPr/>
        <p:txBody>
          <a:bodyPr/>
          <a:lstStyle/>
          <a:p>
            <a:fld id="{F64D95B8-7367-491D-B116-A320EAA5C5FD}" type="slidenum">
              <a:rPr lang="en-US" altLang="en-US"/>
              <a:pPr/>
              <a:t>21</a:t>
            </a:fld>
            <a:endParaRPr lang="en-US" altLang="en-US"/>
          </a:p>
        </p:txBody>
      </p:sp>
      <p:sp>
        <p:nvSpPr>
          <p:cNvPr id="1759234" name="Rectangle 2"/>
          <p:cNvSpPr>
            <a:spLocks noGrp="1" noChangeArrowheads="1"/>
          </p:cNvSpPr>
          <p:nvPr>
            <p:ph type="title"/>
          </p:nvPr>
        </p:nvSpPr>
        <p:spPr/>
        <p:txBody>
          <a:bodyPr/>
          <a:lstStyle/>
          <a:p>
            <a:r>
              <a:rPr lang="en-US" altLang="en-US"/>
              <a:t>Time complexity for Alg2</a:t>
            </a:r>
          </a:p>
        </p:txBody>
      </p:sp>
      <p:grpSp>
        <p:nvGrpSpPr>
          <p:cNvPr id="1759235" name="Group 3"/>
          <p:cNvGrpSpPr>
            <a:grpSpLocks/>
          </p:cNvGrpSpPr>
          <p:nvPr/>
        </p:nvGrpSpPr>
        <p:grpSpPr bwMode="auto">
          <a:xfrm>
            <a:off x="3048001" y="2133600"/>
            <a:ext cx="6049963" cy="2179638"/>
            <a:chOff x="960" y="1488"/>
            <a:chExt cx="3811" cy="1373"/>
          </a:xfrm>
        </p:grpSpPr>
        <p:sp>
          <p:nvSpPr>
            <p:cNvPr id="1759236" name="Line 4"/>
            <p:cNvSpPr>
              <a:spLocks noChangeShapeType="1"/>
            </p:cNvSpPr>
            <p:nvPr/>
          </p:nvSpPr>
          <p:spPr bwMode="auto">
            <a:xfrm flipH="1">
              <a:off x="1920" y="1728"/>
              <a:ext cx="960" cy="43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59237" name="Line 5"/>
            <p:cNvSpPr>
              <a:spLocks noChangeShapeType="1"/>
            </p:cNvSpPr>
            <p:nvPr/>
          </p:nvSpPr>
          <p:spPr bwMode="auto">
            <a:xfrm>
              <a:off x="2880" y="1728"/>
              <a:ext cx="1056" cy="43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59238" name="Rectangle 6"/>
            <p:cNvSpPr>
              <a:spLocks noChangeArrowheads="1"/>
            </p:cNvSpPr>
            <p:nvPr/>
          </p:nvSpPr>
          <p:spPr bwMode="auto">
            <a:xfrm>
              <a:off x="2757" y="1488"/>
              <a:ext cx="244" cy="3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59239" name="Line 7"/>
            <p:cNvSpPr>
              <a:spLocks noChangeShapeType="1"/>
            </p:cNvSpPr>
            <p:nvPr/>
          </p:nvSpPr>
          <p:spPr bwMode="auto">
            <a:xfrm flipH="1">
              <a:off x="1392" y="2160"/>
              <a:ext cx="528" cy="52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59240" name="Line 8"/>
            <p:cNvSpPr>
              <a:spLocks noChangeShapeType="1"/>
            </p:cNvSpPr>
            <p:nvPr/>
          </p:nvSpPr>
          <p:spPr bwMode="auto">
            <a:xfrm flipH="1">
              <a:off x="3360" y="2160"/>
              <a:ext cx="528" cy="52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59241" name="Line 9"/>
            <p:cNvSpPr>
              <a:spLocks noChangeShapeType="1"/>
            </p:cNvSpPr>
            <p:nvPr/>
          </p:nvSpPr>
          <p:spPr bwMode="auto">
            <a:xfrm>
              <a:off x="3888" y="2160"/>
              <a:ext cx="576" cy="52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59242" name="Line 10"/>
            <p:cNvSpPr>
              <a:spLocks noChangeShapeType="1"/>
            </p:cNvSpPr>
            <p:nvPr/>
          </p:nvSpPr>
          <p:spPr bwMode="auto">
            <a:xfrm>
              <a:off x="1920" y="2160"/>
              <a:ext cx="576" cy="52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59243" name="Rectangle 11"/>
            <p:cNvSpPr>
              <a:spLocks noChangeArrowheads="1"/>
            </p:cNvSpPr>
            <p:nvPr/>
          </p:nvSpPr>
          <p:spPr bwMode="auto">
            <a:xfrm>
              <a:off x="960" y="2496"/>
              <a:ext cx="755" cy="3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/4)</a:t>
              </a:r>
            </a:p>
          </p:txBody>
        </p:sp>
        <p:sp>
          <p:nvSpPr>
            <p:cNvPr id="1759244" name="Rectangle 12"/>
            <p:cNvSpPr>
              <a:spLocks noChangeArrowheads="1"/>
            </p:cNvSpPr>
            <p:nvPr/>
          </p:nvSpPr>
          <p:spPr bwMode="auto">
            <a:xfrm>
              <a:off x="2000" y="2496"/>
              <a:ext cx="755" cy="3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/4)</a:t>
              </a:r>
            </a:p>
          </p:txBody>
        </p:sp>
        <p:sp>
          <p:nvSpPr>
            <p:cNvPr id="1759245" name="Rectangle 13"/>
            <p:cNvSpPr>
              <a:spLocks noChangeArrowheads="1"/>
            </p:cNvSpPr>
            <p:nvPr/>
          </p:nvSpPr>
          <p:spPr bwMode="auto">
            <a:xfrm>
              <a:off x="2976" y="2495"/>
              <a:ext cx="755" cy="3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/4)</a:t>
              </a:r>
            </a:p>
          </p:txBody>
        </p:sp>
        <p:sp>
          <p:nvSpPr>
            <p:cNvPr id="1759246" name="Rectangle 14"/>
            <p:cNvSpPr>
              <a:spLocks noChangeArrowheads="1"/>
            </p:cNvSpPr>
            <p:nvPr/>
          </p:nvSpPr>
          <p:spPr bwMode="auto">
            <a:xfrm>
              <a:off x="4016" y="2495"/>
              <a:ext cx="755" cy="3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/4)</a:t>
              </a:r>
            </a:p>
          </p:txBody>
        </p:sp>
        <p:sp>
          <p:nvSpPr>
            <p:cNvPr id="1759247" name="Rectangle 15"/>
            <p:cNvSpPr>
              <a:spLocks noChangeArrowheads="1"/>
            </p:cNvSpPr>
            <p:nvPr/>
          </p:nvSpPr>
          <p:spPr bwMode="auto">
            <a:xfrm>
              <a:off x="1743" y="1978"/>
              <a:ext cx="244" cy="3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59248" name="Rectangle 16"/>
            <p:cNvSpPr>
              <a:spLocks noChangeArrowheads="1"/>
            </p:cNvSpPr>
            <p:nvPr/>
          </p:nvSpPr>
          <p:spPr bwMode="auto">
            <a:xfrm>
              <a:off x="3772" y="1968"/>
              <a:ext cx="244" cy="3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grpSp>
      <p:sp>
        <p:nvSpPr>
          <p:cNvPr id="1759249" name="Text Box 17"/>
          <p:cNvSpPr txBox="1">
            <a:spLocks noChangeArrowheads="1"/>
          </p:cNvSpPr>
          <p:nvPr/>
        </p:nvSpPr>
        <p:spPr bwMode="auto">
          <a:xfrm>
            <a:off x="1884364" y="1543050"/>
            <a:ext cx="4295775"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3200">
                <a:latin typeface="Times New Roman" panose="02020603050405020304" pitchFamily="18" charset="0"/>
              </a:rPr>
              <a:t>Solve </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 = 2</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/2) + </a:t>
            </a:r>
            <a:r>
              <a:rPr lang="en-US" altLang="en-US" sz="3200" i="1">
                <a:solidFill>
                  <a:srgbClr val="0000FF"/>
                </a:solidFill>
                <a:latin typeface="Times New Roman" panose="02020603050405020304" pitchFamily="18" charset="0"/>
              </a:rPr>
              <a:t>1</a:t>
            </a:r>
            <a:r>
              <a:rPr lang="en-US" altLang="en-US" sz="3200">
                <a:latin typeface="Times New Roman" panose="02020603050405020304" pitchFamily="18" charset="0"/>
              </a:rPr>
              <a:t>.</a:t>
            </a:r>
          </a:p>
        </p:txBody>
      </p:sp>
    </p:spTree>
    <p:extLst>
      <p:ext uri="{BB962C8B-B14F-4D97-AF65-F5344CB8AC3E}">
        <p14:creationId xmlns:p14="http://schemas.microsoft.com/office/powerpoint/2010/main" val="727793179"/>
      </p:ext>
    </p:extLst>
  </p:cSld>
  <p:clrMapOvr>
    <a:masterClrMapping/>
  </p:clrMapOvr>
  <p:transition>
    <p:wipe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Date Placeholder 2"/>
          <p:cNvSpPr>
            <a:spLocks noGrp="1"/>
          </p:cNvSpPr>
          <p:nvPr>
            <p:ph type="dt" sz="half" idx="10"/>
          </p:nvPr>
        </p:nvSpPr>
        <p:spPr/>
        <p:txBody>
          <a:bodyPr/>
          <a:lstStyle/>
          <a:p>
            <a:fld id="{FEEAE79E-F853-4842-BB98-70CF19E361E9}" type="datetime1">
              <a:rPr lang="en-US" altLang="en-US"/>
              <a:pPr/>
              <a:t>10/23/2019</a:t>
            </a:fld>
            <a:endParaRPr lang="en-US" altLang="en-US"/>
          </a:p>
        </p:txBody>
      </p:sp>
      <p:sp>
        <p:nvSpPr>
          <p:cNvPr id="21" name="Slide Number Placeholder 4"/>
          <p:cNvSpPr>
            <a:spLocks noGrp="1"/>
          </p:cNvSpPr>
          <p:nvPr>
            <p:ph type="sldNum" sz="quarter" idx="12"/>
          </p:nvPr>
        </p:nvSpPr>
        <p:spPr/>
        <p:txBody>
          <a:bodyPr/>
          <a:lstStyle/>
          <a:p>
            <a:fld id="{1F2A60CA-6979-40E1-A113-E70DC3217BB4}" type="slidenum">
              <a:rPr lang="en-US" altLang="en-US"/>
              <a:pPr/>
              <a:t>22</a:t>
            </a:fld>
            <a:endParaRPr lang="en-US" altLang="en-US"/>
          </a:p>
        </p:txBody>
      </p:sp>
      <p:sp>
        <p:nvSpPr>
          <p:cNvPr id="1761282" name="Rectangle 2"/>
          <p:cNvSpPr>
            <a:spLocks noGrp="1" noChangeArrowheads="1"/>
          </p:cNvSpPr>
          <p:nvPr>
            <p:ph type="title"/>
          </p:nvPr>
        </p:nvSpPr>
        <p:spPr/>
        <p:txBody>
          <a:bodyPr/>
          <a:lstStyle/>
          <a:p>
            <a:r>
              <a:rPr lang="en-US" altLang="en-US"/>
              <a:t>Time complexity for Alg2</a:t>
            </a:r>
          </a:p>
        </p:txBody>
      </p:sp>
      <p:sp>
        <p:nvSpPr>
          <p:cNvPr id="1761283" name="Line 3"/>
          <p:cNvSpPr>
            <a:spLocks noChangeShapeType="1"/>
          </p:cNvSpPr>
          <p:nvPr/>
        </p:nvSpPr>
        <p:spPr bwMode="auto">
          <a:xfrm flipH="1">
            <a:off x="3200400" y="4038600"/>
            <a:ext cx="533400" cy="1447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1284" name="Line 4"/>
          <p:cNvSpPr>
            <a:spLocks noChangeShapeType="1"/>
          </p:cNvSpPr>
          <p:nvPr/>
        </p:nvSpPr>
        <p:spPr bwMode="auto">
          <a:xfrm flipH="1">
            <a:off x="4572000" y="2514600"/>
            <a:ext cx="15240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1285" name="Line 5"/>
          <p:cNvSpPr>
            <a:spLocks noChangeShapeType="1"/>
          </p:cNvSpPr>
          <p:nvPr/>
        </p:nvSpPr>
        <p:spPr bwMode="auto">
          <a:xfrm>
            <a:off x="6096000" y="2514600"/>
            <a:ext cx="16764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1286" name="Rectangle 6"/>
          <p:cNvSpPr>
            <a:spLocks noChangeArrowheads="1"/>
          </p:cNvSpPr>
          <p:nvPr/>
        </p:nvSpPr>
        <p:spPr bwMode="auto">
          <a:xfrm>
            <a:off x="5900738" y="2133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1287" name="Line 7"/>
          <p:cNvSpPr>
            <a:spLocks noChangeShapeType="1"/>
          </p:cNvSpPr>
          <p:nvPr/>
        </p:nvSpPr>
        <p:spPr bwMode="auto">
          <a:xfrm flipH="1">
            <a:off x="3733800" y="3200400"/>
            <a:ext cx="8382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1288" name="Line 8"/>
          <p:cNvSpPr>
            <a:spLocks noChangeShapeType="1"/>
          </p:cNvSpPr>
          <p:nvPr/>
        </p:nvSpPr>
        <p:spPr bwMode="auto">
          <a:xfrm flipH="1">
            <a:off x="6858000" y="3200400"/>
            <a:ext cx="8382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1289" name="Line 9"/>
          <p:cNvSpPr>
            <a:spLocks noChangeShapeType="1"/>
          </p:cNvSpPr>
          <p:nvPr/>
        </p:nvSpPr>
        <p:spPr bwMode="auto">
          <a:xfrm>
            <a:off x="7696200" y="3200400"/>
            <a:ext cx="9144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1290" name="Line 10"/>
          <p:cNvSpPr>
            <a:spLocks noChangeShapeType="1"/>
          </p:cNvSpPr>
          <p:nvPr/>
        </p:nvSpPr>
        <p:spPr bwMode="auto">
          <a:xfrm>
            <a:off x="4572000" y="3200400"/>
            <a:ext cx="9144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1291" name="Rectangle 11"/>
          <p:cNvSpPr>
            <a:spLocks noChangeArrowheads="1"/>
          </p:cNvSpPr>
          <p:nvPr/>
        </p:nvSpPr>
        <p:spPr bwMode="auto">
          <a:xfrm>
            <a:off x="3452813" y="37338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1292" name="Rectangle 12"/>
          <p:cNvSpPr>
            <a:spLocks noChangeArrowheads="1"/>
          </p:cNvSpPr>
          <p:nvPr/>
        </p:nvSpPr>
        <p:spPr bwMode="auto">
          <a:xfrm>
            <a:off x="5102225" y="37338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1293" name="Rectangle 13"/>
          <p:cNvSpPr>
            <a:spLocks noChangeArrowheads="1"/>
          </p:cNvSpPr>
          <p:nvPr/>
        </p:nvSpPr>
        <p:spPr bwMode="auto">
          <a:xfrm>
            <a:off x="6651625" y="3732214"/>
            <a:ext cx="3873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1294" name="Rectangle 14"/>
          <p:cNvSpPr>
            <a:spLocks noChangeArrowheads="1"/>
          </p:cNvSpPr>
          <p:nvPr/>
        </p:nvSpPr>
        <p:spPr bwMode="auto">
          <a:xfrm>
            <a:off x="8302625" y="3732214"/>
            <a:ext cx="3873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1295" name="Rectangle 15"/>
          <p:cNvSpPr>
            <a:spLocks noChangeArrowheads="1"/>
          </p:cNvSpPr>
          <p:nvPr/>
        </p:nvSpPr>
        <p:spPr bwMode="auto">
          <a:xfrm>
            <a:off x="4291013" y="2911475"/>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1296" name="Rectangle 16"/>
          <p:cNvSpPr>
            <a:spLocks noChangeArrowheads="1"/>
          </p:cNvSpPr>
          <p:nvPr/>
        </p:nvSpPr>
        <p:spPr bwMode="auto">
          <a:xfrm>
            <a:off x="7512050" y="2895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1297" name="Rectangle 17"/>
          <p:cNvSpPr>
            <a:spLocks noChangeArrowheads="1"/>
          </p:cNvSpPr>
          <p:nvPr/>
        </p:nvSpPr>
        <p:spPr bwMode="auto">
          <a:xfrm>
            <a:off x="2851150" y="5181600"/>
            <a:ext cx="9588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solidFill>
                  <a:srgbClr val="009999"/>
                </a:solidFill>
                <a:latin typeface="Symbol" panose="05050102010706020507" pitchFamily="18" charset="2"/>
              </a:rPr>
              <a:t>Q</a:t>
            </a:r>
            <a:r>
              <a:rPr lang="en-US" altLang="en-US" sz="3200">
                <a:solidFill>
                  <a:srgbClr val="009999"/>
                </a:solidFill>
                <a:latin typeface="Times New Roman" panose="02020603050405020304" pitchFamily="18" charset="0"/>
              </a:rPr>
              <a:t>(1)</a:t>
            </a:r>
          </a:p>
        </p:txBody>
      </p:sp>
      <p:sp>
        <p:nvSpPr>
          <p:cNvPr id="1761298" name="Text Box 18"/>
          <p:cNvSpPr txBox="1">
            <a:spLocks noChangeArrowheads="1"/>
          </p:cNvSpPr>
          <p:nvPr/>
        </p:nvSpPr>
        <p:spPr bwMode="auto">
          <a:xfrm rot="17366799">
            <a:off x="3072607" y="4425157"/>
            <a:ext cx="5905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latin typeface="Times New Roman" panose="02020603050405020304" pitchFamily="18" charset="0"/>
              </a:rPr>
              <a:t>…</a:t>
            </a:r>
          </a:p>
        </p:txBody>
      </p:sp>
      <p:sp>
        <p:nvSpPr>
          <p:cNvPr id="1761299" name="Text Box 19"/>
          <p:cNvSpPr txBox="1">
            <a:spLocks noChangeArrowheads="1"/>
          </p:cNvSpPr>
          <p:nvPr/>
        </p:nvSpPr>
        <p:spPr bwMode="auto">
          <a:xfrm>
            <a:off x="1884364" y="1543050"/>
            <a:ext cx="4295775"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3200">
                <a:latin typeface="Times New Roman" panose="02020603050405020304" pitchFamily="18" charset="0"/>
              </a:rPr>
              <a:t>Solve </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 = 2</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/2) + </a:t>
            </a:r>
            <a:r>
              <a:rPr lang="en-US" altLang="en-US" sz="3200" i="1">
                <a:solidFill>
                  <a:srgbClr val="0000FF"/>
                </a:solidFill>
                <a:latin typeface="Times New Roman" panose="02020603050405020304" pitchFamily="18" charset="0"/>
              </a:rPr>
              <a:t>1</a:t>
            </a:r>
            <a:r>
              <a:rPr lang="en-US" altLang="en-US" sz="3200">
                <a:latin typeface="Times New Roman" panose="02020603050405020304" pitchFamily="18" charset="0"/>
              </a:rPr>
              <a:t>.</a:t>
            </a:r>
          </a:p>
        </p:txBody>
      </p:sp>
    </p:spTree>
    <p:extLst>
      <p:ext uri="{BB962C8B-B14F-4D97-AF65-F5344CB8AC3E}">
        <p14:creationId xmlns:p14="http://schemas.microsoft.com/office/powerpoint/2010/main" val="3552268234"/>
      </p:ext>
    </p:extLst>
  </p:cSld>
  <p:clrMapOvr>
    <a:masterClrMapping/>
  </p:clrMapOvr>
  <p:transition>
    <p:wipe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Date Placeholder 2"/>
          <p:cNvSpPr>
            <a:spLocks noGrp="1"/>
          </p:cNvSpPr>
          <p:nvPr>
            <p:ph type="dt" sz="half" idx="10"/>
          </p:nvPr>
        </p:nvSpPr>
        <p:spPr/>
        <p:txBody>
          <a:bodyPr/>
          <a:lstStyle/>
          <a:p>
            <a:fld id="{5F2144B9-2293-4CCB-BE14-BC69B0FF7985}" type="datetime1">
              <a:rPr lang="en-US" altLang="en-US"/>
              <a:pPr/>
              <a:t>10/23/2019</a:t>
            </a:fld>
            <a:endParaRPr lang="en-US" altLang="en-US"/>
          </a:p>
        </p:txBody>
      </p:sp>
      <p:sp>
        <p:nvSpPr>
          <p:cNvPr id="23" name="Slide Number Placeholder 4"/>
          <p:cNvSpPr>
            <a:spLocks noGrp="1"/>
          </p:cNvSpPr>
          <p:nvPr>
            <p:ph type="sldNum" sz="quarter" idx="12"/>
          </p:nvPr>
        </p:nvSpPr>
        <p:spPr/>
        <p:txBody>
          <a:bodyPr/>
          <a:lstStyle/>
          <a:p>
            <a:fld id="{5C83F79E-7139-4D4D-8DBB-A52BD2247FD9}" type="slidenum">
              <a:rPr lang="en-US" altLang="en-US"/>
              <a:pPr/>
              <a:t>23</a:t>
            </a:fld>
            <a:endParaRPr lang="en-US" altLang="en-US"/>
          </a:p>
        </p:txBody>
      </p:sp>
      <p:sp>
        <p:nvSpPr>
          <p:cNvPr id="1763330" name="Rectangle 2"/>
          <p:cNvSpPr>
            <a:spLocks noGrp="1" noChangeArrowheads="1"/>
          </p:cNvSpPr>
          <p:nvPr>
            <p:ph type="title"/>
          </p:nvPr>
        </p:nvSpPr>
        <p:spPr/>
        <p:txBody>
          <a:bodyPr/>
          <a:lstStyle/>
          <a:p>
            <a:r>
              <a:rPr lang="en-US" altLang="en-US"/>
              <a:t>Time complexity for Alg2</a:t>
            </a:r>
          </a:p>
        </p:txBody>
      </p:sp>
      <p:sp>
        <p:nvSpPr>
          <p:cNvPr id="1763331" name="Line 3"/>
          <p:cNvSpPr>
            <a:spLocks noChangeShapeType="1"/>
          </p:cNvSpPr>
          <p:nvPr/>
        </p:nvSpPr>
        <p:spPr bwMode="auto">
          <a:xfrm flipH="1">
            <a:off x="3200400" y="4038600"/>
            <a:ext cx="533400" cy="1447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3332" name="Line 4"/>
          <p:cNvSpPr>
            <a:spLocks noChangeShapeType="1"/>
          </p:cNvSpPr>
          <p:nvPr/>
        </p:nvSpPr>
        <p:spPr bwMode="auto">
          <a:xfrm flipH="1">
            <a:off x="4572000" y="2514600"/>
            <a:ext cx="15240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3333" name="Line 5"/>
          <p:cNvSpPr>
            <a:spLocks noChangeShapeType="1"/>
          </p:cNvSpPr>
          <p:nvPr/>
        </p:nvSpPr>
        <p:spPr bwMode="auto">
          <a:xfrm>
            <a:off x="6096000" y="2514600"/>
            <a:ext cx="16764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3334" name="Rectangle 6"/>
          <p:cNvSpPr>
            <a:spLocks noChangeArrowheads="1"/>
          </p:cNvSpPr>
          <p:nvPr/>
        </p:nvSpPr>
        <p:spPr bwMode="auto">
          <a:xfrm>
            <a:off x="5900738" y="2133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3335" name="Line 7"/>
          <p:cNvSpPr>
            <a:spLocks noChangeShapeType="1"/>
          </p:cNvSpPr>
          <p:nvPr/>
        </p:nvSpPr>
        <p:spPr bwMode="auto">
          <a:xfrm flipH="1">
            <a:off x="3733800" y="3200400"/>
            <a:ext cx="8382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3336" name="Line 8"/>
          <p:cNvSpPr>
            <a:spLocks noChangeShapeType="1"/>
          </p:cNvSpPr>
          <p:nvPr/>
        </p:nvSpPr>
        <p:spPr bwMode="auto">
          <a:xfrm flipH="1">
            <a:off x="6858000" y="3200400"/>
            <a:ext cx="8382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3337" name="Line 9"/>
          <p:cNvSpPr>
            <a:spLocks noChangeShapeType="1"/>
          </p:cNvSpPr>
          <p:nvPr/>
        </p:nvSpPr>
        <p:spPr bwMode="auto">
          <a:xfrm>
            <a:off x="7696200" y="3200400"/>
            <a:ext cx="9144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3338" name="Line 10"/>
          <p:cNvSpPr>
            <a:spLocks noChangeShapeType="1"/>
          </p:cNvSpPr>
          <p:nvPr/>
        </p:nvSpPr>
        <p:spPr bwMode="auto">
          <a:xfrm>
            <a:off x="4572000" y="3200400"/>
            <a:ext cx="9144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3339" name="Rectangle 11"/>
          <p:cNvSpPr>
            <a:spLocks noChangeArrowheads="1"/>
          </p:cNvSpPr>
          <p:nvPr/>
        </p:nvSpPr>
        <p:spPr bwMode="auto">
          <a:xfrm>
            <a:off x="3452813" y="37338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3340" name="Rectangle 12"/>
          <p:cNvSpPr>
            <a:spLocks noChangeArrowheads="1"/>
          </p:cNvSpPr>
          <p:nvPr/>
        </p:nvSpPr>
        <p:spPr bwMode="auto">
          <a:xfrm>
            <a:off x="5102225" y="37338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3341" name="Rectangle 13"/>
          <p:cNvSpPr>
            <a:spLocks noChangeArrowheads="1"/>
          </p:cNvSpPr>
          <p:nvPr/>
        </p:nvSpPr>
        <p:spPr bwMode="auto">
          <a:xfrm>
            <a:off x="6651625" y="3732214"/>
            <a:ext cx="3873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3342" name="Rectangle 14"/>
          <p:cNvSpPr>
            <a:spLocks noChangeArrowheads="1"/>
          </p:cNvSpPr>
          <p:nvPr/>
        </p:nvSpPr>
        <p:spPr bwMode="auto">
          <a:xfrm>
            <a:off x="8302625" y="3732214"/>
            <a:ext cx="3873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3343" name="Rectangle 15"/>
          <p:cNvSpPr>
            <a:spLocks noChangeArrowheads="1"/>
          </p:cNvSpPr>
          <p:nvPr/>
        </p:nvSpPr>
        <p:spPr bwMode="auto">
          <a:xfrm>
            <a:off x="4291013" y="2911475"/>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3344" name="Rectangle 16"/>
          <p:cNvSpPr>
            <a:spLocks noChangeArrowheads="1"/>
          </p:cNvSpPr>
          <p:nvPr/>
        </p:nvSpPr>
        <p:spPr bwMode="auto">
          <a:xfrm>
            <a:off x="7512050" y="2895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3345" name="Rectangle 17"/>
          <p:cNvSpPr>
            <a:spLocks noChangeArrowheads="1"/>
          </p:cNvSpPr>
          <p:nvPr/>
        </p:nvSpPr>
        <p:spPr bwMode="auto">
          <a:xfrm>
            <a:off x="2851150" y="5181600"/>
            <a:ext cx="9588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solidFill>
                  <a:srgbClr val="009999"/>
                </a:solidFill>
                <a:latin typeface="Symbol" panose="05050102010706020507" pitchFamily="18" charset="2"/>
              </a:rPr>
              <a:t>Q</a:t>
            </a:r>
            <a:r>
              <a:rPr lang="en-US" altLang="en-US" sz="3200">
                <a:solidFill>
                  <a:srgbClr val="009999"/>
                </a:solidFill>
                <a:latin typeface="Times New Roman" panose="02020603050405020304" pitchFamily="18" charset="0"/>
              </a:rPr>
              <a:t>(1)</a:t>
            </a:r>
          </a:p>
        </p:txBody>
      </p:sp>
      <p:sp>
        <p:nvSpPr>
          <p:cNvPr id="1763346" name="Text Box 18"/>
          <p:cNvSpPr txBox="1">
            <a:spLocks noChangeArrowheads="1"/>
          </p:cNvSpPr>
          <p:nvPr/>
        </p:nvSpPr>
        <p:spPr bwMode="auto">
          <a:xfrm rot="17366799">
            <a:off x="3072607" y="4425157"/>
            <a:ext cx="5905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latin typeface="Times New Roman" panose="02020603050405020304" pitchFamily="18" charset="0"/>
              </a:rPr>
              <a:t>…</a:t>
            </a:r>
          </a:p>
        </p:txBody>
      </p:sp>
      <p:sp>
        <p:nvSpPr>
          <p:cNvPr id="1763347" name="Line 19"/>
          <p:cNvSpPr>
            <a:spLocks noChangeShapeType="1"/>
          </p:cNvSpPr>
          <p:nvPr/>
        </p:nvSpPr>
        <p:spPr bwMode="auto">
          <a:xfrm>
            <a:off x="2319338" y="2362200"/>
            <a:ext cx="0" cy="3276600"/>
          </a:xfrm>
          <a:prstGeom prst="line">
            <a:avLst/>
          </a:prstGeom>
          <a:noFill/>
          <a:ln w="25400">
            <a:solidFill>
              <a:schemeClr val="tx1"/>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3348" name="Text Box 20"/>
          <p:cNvSpPr txBox="1">
            <a:spLocks noChangeArrowheads="1"/>
          </p:cNvSpPr>
          <p:nvPr/>
        </p:nvSpPr>
        <p:spPr bwMode="auto">
          <a:xfrm>
            <a:off x="1557338" y="3581400"/>
            <a:ext cx="1643062"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h</a:t>
            </a:r>
            <a:r>
              <a:rPr lang="en-US" altLang="en-US" sz="3200">
                <a:solidFill>
                  <a:srgbClr val="009999"/>
                </a:solidFill>
                <a:latin typeface="Times New Roman" panose="02020603050405020304" pitchFamily="18" charset="0"/>
              </a:rPr>
              <a:t> = log </a:t>
            </a:r>
            <a:r>
              <a:rPr lang="en-US" altLang="en-US" sz="3200" i="1">
                <a:solidFill>
                  <a:srgbClr val="009999"/>
                </a:solidFill>
                <a:latin typeface="Times New Roman" panose="02020603050405020304" pitchFamily="18" charset="0"/>
              </a:rPr>
              <a:t>n</a:t>
            </a:r>
          </a:p>
        </p:txBody>
      </p:sp>
      <p:sp>
        <p:nvSpPr>
          <p:cNvPr id="1763349" name="Text Box 21"/>
          <p:cNvSpPr txBox="1">
            <a:spLocks noChangeArrowheads="1"/>
          </p:cNvSpPr>
          <p:nvPr/>
        </p:nvSpPr>
        <p:spPr bwMode="auto">
          <a:xfrm>
            <a:off x="1884364" y="1543050"/>
            <a:ext cx="4295775"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3200">
                <a:latin typeface="Times New Roman" panose="02020603050405020304" pitchFamily="18" charset="0"/>
              </a:rPr>
              <a:t>Solve </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 = 2</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/2) + </a:t>
            </a:r>
            <a:r>
              <a:rPr lang="en-US" altLang="en-US" sz="3200" i="1">
                <a:solidFill>
                  <a:srgbClr val="0000FF"/>
                </a:solidFill>
                <a:latin typeface="Times New Roman" panose="02020603050405020304" pitchFamily="18" charset="0"/>
              </a:rPr>
              <a:t>1</a:t>
            </a:r>
            <a:r>
              <a:rPr lang="en-US" altLang="en-US" sz="3200">
                <a:latin typeface="Times New Roman" panose="02020603050405020304" pitchFamily="18" charset="0"/>
              </a:rPr>
              <a:t>.</a:t>
            </a:r>
          </a:p>
        </p:txBody>
      </p:sp>
    </p:spTree>
    <p:extLst>
      <p:ext uri="{BB962C8B-B14F-4D97-AF65-F5344CB8AC3E}">
        <p14:creationId xmlns:p14="http://schemas.microsoft.com/office/powerpoint/2010/main" val="638409979"/>
      </p:ext>
    </p:extLst>
  </p:cSld>
  <p:clrMapOvr>
    <a:masterClrMapping/>
  </p:clrMapOvr>
  <p:transition>
    <p:spli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ate Placeholder 2"/>
          <p:cNvSpPr>
            <a:spLocks noGrp="1"/>
          </p:cNvSpPr>
          <p:nvPr>
            <p:ph type="dt" sz="half" idx="10"/>
          </p:nvPr>
        </p:nvSpPr>
        <p:spPr/>
        <p:txBody>
          <a:bodyPr/>
          <a:lstStyle/>
          <a:p>
            <a:fld id="{C8C92DE1-86A2-45B3-B565-9744F9271ADD}" type="datetime1">
              <a:rPr lang="en-US" altLang="en-US"/>
              <a:pPr/>
              <a:t>10/23/2019</a:t>
            </a:fld>
            <a:endParaRPr lang="en-US" altLang="en-US"/>
          </a:p>
        </p:txBody>
      </p:sp>
      <p:sp>
        <p:nvSpPr>
          <p:cNvPr id="25" name="Slide Number Placeholder 4"/>
          <p:cNvSpPr>
            <a:spLocks noGrp="1"/>
          </p:cNvSpPr>
          <p:nvPr>
            <p:ph type="sldNum" sz="quarter" idx="12"/>
          </p:nvPr>
        </p:nvSpPr>
        <p:spPr/>
        <p:txBody>
          <a:bodyPr/>
          <a:lstStyle/>
          <a:p>
            <a:fld id="{3001CF52-AFE8-43A9-8EC8-A81FC7FD101F}" type="slidenum">
              <a:rPr lang="en-US" altLang="en-US"/>
              <a:pPr/>
              <a:t>24</a:t>
            </a:fld>
            <a:endParaRPr lang="en-US" altLang="en-US"/>
          </a:p>
        </p:txBody>
      </p:sp>
      <p:sp>
        <p:nvSpPr>
          <p:cNvPr id="1765378" name="Line 2"/>
          <p:cNvSpPr>
            <a:spLocks noChangeShapeType="1"/>
          </p:cNvSpPr>
          <p:nvPr/>
        </p:nvSpPr>
        <p:spPr bwMode="auto">
          <a:xfrm>
            <a:off x="2319338" y="2362200"/>
            <a:ext cx="0" cy="3276600"/>
          </a:xfrm>
          <a:prstGeom prst="line">
            <a:avLst/>
          </a:prstGeom>
          <a:noFill/>
          <a:ln w="25400">
            <a:solidFill>
              <a:schemeClr val="tx1"/>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5379" name="Rectangle 3"/>
          <p:cNvSpPr>
            <a:spLocks noGrp="1" noChangeArrowheads="1"/>
          </p:cNvSpPr>
          <p:nvPr>
            <p:ph type="title"/>
          </p:nvPr>
        </p:nvSpPr>
        <p:spPr/>
        <p:txBody>
          <a:bodyPr/>
          <a:lstStyle/>
          <a:p>
            <a:r>
              <a:rPr lang="en-US" altLang="en-US"/>
              <a:t>Time complexity for Alg2</a:t>
            </a:r>
          </a:p>
        </p:txBody>
      </p:sp>
      <p:sp>
        <p:nvSpPr>
          <p:cNvPr id="1765380" name="Line 4"/>
          <p:cNvSpPr>
            <a:spLocks noChangeShapeType="1"/>
          </p:cNvSpPr>
          <p:nvPr/>
        </p:nvSpPr>
        <p:spPr bwMode="auto">
          <a:xfrm flipH="1">
            <a:off x="3200400" y="4038600"/>
            <a:ext cx="533400" cy="1447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5381" name="Line 5"/>
          <p:cNvSpPr>
            <a:spLocks noChangeShapeType="1"/>
          </p:cNvSpPr>
          <p:nvPr/>
        </p:nvSpPr>
        <p:spPr bwMode="auto">
          <a:xfrm flipH="1">
            <a:off x="4572000" y="2514600"/>
            <a:ext cx="15240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5382" name="Line 6"/>
          <p:cNvSpPr>
            <a:spLocks noChangeShapeType="1"/>
          </p:cNvSpPr>
          <p:nvPr/>
        </p:nvSpPr>
        <p:spPr bwMode="auto">
          <a:xfrm>
            <a:off x="6096000" y="2514600"/>
            <a:ext cx="16764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5383" name="Rectangle 7"/>
          <p:cNvSpPr>
            <a:spLocks noChangeArrowheads="1"/>
          </p:cNvSpPr>
          <p:nvPr/>
        </p:nvSpPr>
        <p:spPr bwMode="auto">
          <a:xfrm>
            <a:off x="5900738" y="2133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5384" name="Line 8"/>
          <p:cNvSpPr>
            <a:spLocks noChangeShapeType="1"/>
          </p:cNvSpPr>
          <p:nvPr/>
        </p:nvSpPr>
        <p:spPr bwMode="auto">
          <a:xfrm flipH="1">
            <a:off x="3733800" y="3200400"/>
            <a:ext cx="8382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5385" name="Line 9"/>
          <p:cNvSpPr>
            <a:spLocks noChangeShapeType="1"/>
          </p:cNvSpPr>
          <p:nvPr/>
        </p:nvSpPr>
        <p:spPr bwMode="auto">
          <a:xfrm flipH="1">
            <a:off x="6858000" y="3200400"/>
            <a:ext cx="8382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5386" name="Line 10"/>
          <p:cNvSpPr>
            <a:spLocks noChangeShapeType="1"/>
          </p:cNvSpPr>
          <p:nvPr/>
        </p:nvSpPr>
        <p:spPr bwMode="auto">
          <a:xfrm>
            <a:off x="7696200" y="3200400"/>
            <a:ext cx="9144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5387" name="Line 11"/>
          <p:cNvSpPr>
            <a:spLocks noChangeShapeType="1"/>
          </p:cNvSpPr>
          <p:nvPr/>
        </p:nvSpPr>
        <p:spPr bwMode="auto">
          <a:xfrm>
            <a:off x="4572000" y="3200400"/>
            <a:ext cx="9144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5388" name="Rectangle 12"/>
          <p:cNvSpPr>
            <a:spLocks noChangeArrowheads="1"/>
          </p:cNvSpPr>
          <p:nvPr/>
        </p:nvSpPr>
        <p:spPr bwMode="auto">
          <a:xfrm>
            <a:off x="3452813" y="37338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5389" name="Rectangle 13"/>
          <p:cNvSpPr>
            <a:spLocks noChangeArrowheads="1"/>
          </p:cNvSpPr>
          <p:nvPr/>
        </p:nvSpPr>
        <p:spPr bwMode="auto">
          <a:xfrm>
            <a:off x="5102225" y="37338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5390" name="Rectangle 14"/>
          <p:cNvSpPr>
            <a:spLocks noChangeArrowheads="1"/>
          </p:cNvSpPr>
          <p:nvPr/>
        </p:nvSpPr>
        <p:spPr bwMode="auto">
          <a:xfrm>
            <a:off x="6651625" y="3732214"/>
            <a:ext cx="3873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5391" name="Rectangle 15"/>
          <p:cNvSpPr>
            <a:spLocks noChangeArrowheads="1"/>
          </p:cNvSpPr>
          <p:nvPr/>
        </p:nvSpPr>
        <p:spPr bwMode="auto">
          <a:xfrm>
            <a:off x="8302625" y="3732214"/>
            <a:ext cx="3873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5392" name="Rectangle 16"/>
          <p:cNvSpPr>
            <a:spLocks noChangeArrowheads="1"/>
          </p:cNvSpPr>
          <p:nvPr/>
        </p:nvSpPr>
        <p:spPr bwMode="auto">
          <a:xfrm>
            <a:off x="4291013" y="2911475"/>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5393" name="Rectangle 17"/>
          <p:cNvSpPr>
            <a:spLocks noChangeArrowheads="1"/>
          </p:cNvSpPr>
          <p:nvPr/>
        </p:nvSpPr>
        <p:spPr bwMode="auto">
          <a:xfrm>
            <a:off x="7512050" y="2895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5394" name="Rectangle 18"/>
          <p:cNvSpPr>
            <a:spLocks noChangeArrowheads="1"/>
          </p:cNvSpPr>
          <p:nvPr/>
        </p:nvSpPr>
        <p:spPr bwMode="auto">
          <a:xfrm>
            <a:off x="2851150" y="5181600"/>
            <a:ext cx="9588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solidFill>
                  <a:srgbClr val="009999"/>
                </a:solidFill>
                <a:latin typeface="Symbol" panose="05050102010706020507" pitchFamily="18" charset="2"/>
              </a:rPr>
              <a:t>Q</a:t>
            </a:r>
            <a:r>
              <a:rPr lang="en-US" altLang="en-US" sz="3200">
                <a:solidFill>
                  <a:srgbClr val="009999"/>
                </a:solidFill>
                <a:latin typeface="Times New Roman" panose="02020603050405020304" pitchFamily="18" charset="0"/>
              </a:rPr>
              <a:t>(1)</a:t>
            </a:r>
          </a:p>
        </p:txBody>
      </p:sp>
      <p:sp>
        <p:nvSpPr>
          <p:cNvPr id="1765395" name="Text Box 19"/>
          <p:cNvSpPr txBox="1">
            <a:spLocks noChangeArrowheads="1"/>
          </p:cNvSpPr>
          <p:nvPr/>
        </p:nvSpPr>
        <p:spPr bwMode="auto">
          <a:xfrm rot="17366799">
            <a:off x="3072607" y="4425157"/>
            <a:ext cx="5905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latin typeface="Times New Roman" panose="02020603050405020304" pitchFamily="18" charset="0"/>
              </a:rPr>
              <a:t>…</a:t>
            </a:r>
          </a:p>
        </p:txBody>
      </p:sp>
      <p:sp>
        <p:nvSpPr>
          <p:cNvPr id="1765396" name="Text Box 20"/>
          <p:cNvSpPr txBox="1">
            <a:spLocks noChangeArrowheads="1"/>
          </p:cNvSpPr>
          <p:nvPr/>
        </p:nvSpPr>
        <p:spPr bwMode="auto">
          <a:xfrm>
            <a:off x="1557338" y="3581400"/>
            <a:ext cx="1643062"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h</a:t>
            </a:r>
            <a:r>
              <a:rPr lang="en-US" altLang="en-US" sz="3200">
                <a:solidFill>
                  <a:srgbClr val="009999"/>
                </a:solidFill>
                <a:latin typeface="Times New Roman" panose="02020603050405020304" pitchFamily="18" charset="0"/>
              </a:rPr>
              <a:t> = log </a:t>
            </a:r>
            <a:r>
              <a:rPr lang="en-US" altLang="en-US" sz="3200" i="1">
                <a:solidFill>
                  <a:srgbClr val="009999"/>
                </a:solidFill>
                <a:latin typeface="Times New Roman" panose="02020603050405020304" pitchFamily="18" charset="0"/>
              </a:rPr>
              <a:t>n</a:t>
            </a:r>
          </a:p>
        </p:txBody>
      </p:sp>
      <p:sp>
        <p:nvSpPr>
          <p:cNvPr id="1765397" name="Line 21"/>
          <p:cNvSpPr>
            <a:spLocks noChangeShapeType="1"/>
          </p:cNvSpPr>
          <p:nvPr/>
        </p:nvSpPr>
        <p:spPr bwMode="auto">
          <a:xfrm>
            <a:off x="6553200" y="2438400"/>
            <a:ext cx="29718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5398" name="Rectangle 22"/>
          <p:cNvSpPr>
            <a:spLocks noChangeArrowheads="1"/>
          </p:cNvSpPr>
          <p:nvPr/>
        </p:nvSpPr>
        <p:spPr bwMode="auto">
          <a:xfrm>
            <a:off x="9615488" y="2133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5399" name="Text Box 23"/>
          <p:cNvSpPr txBox="1">
            <a:spLocks noChangeArrowheads="1"/>
          </p:cNvSpPr>
          <p:nvPr/>
        </p:nvSpPr>
        <p:spPr bwMode="auto">
          <a:xfrm>
            <a:off x="1884364" y="1543050"/>
            <a:ext cx="4295775"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3200">
                <a:latin typeface="Times New Roman" panose="02020603050405020304" pitchFamily="18" charset="0"/>
              </a:rPr>
              <a:t>Solve </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 = 2</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/2) + </a:t>
            </a:r>
            <a:r>
              <a:rPr lang="en-US" altLang="en-US" sz="3200" i="1">
                <a:solidFill>
                  <a:srgbClr val="0000FF"/>
                </a:solidFill>
                <a:latin typeface="Times New Roman" panose="02020603050405020304" pitchFamily="18" charset="0"/>
              </a:rPr>
              <a:t>1</a:t>
            </a:r>
            <a:r>
              <a:rPr lang="en-US" altLang="en-US" sz="3200">
                <a:latin typeface="Times New Roman" panose="02020603050405020304" pitchFamily="18" charset="0"/>
              </a:rPr>
              <a:t>.</a:t>
            </a:r>
          </a:p>
        </p:txBody>
      </p:sp>
    </p:spTree>
    <p:extLst>
      <p:ext uri="{BB962C8B-B14F-4D97-AF65-F5344CB8AC3E}">
        <p14:creationId xmlns:p14="http://schemas.microsoft.com/office/powerpoint/2010/main" val="3850681357"/>
      </p:ext>
    </p:extLst>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Date Placeholder 2"/>
          <p:cNvSpPr>
            <a:spLocks noGrp="1"/>
          </p:cNvSpPr>
          <p:nvPr>
            <p:ph type="dt" sz="half" idx="10"/>
          </p:nvPr>
        </p:nvSpPr>
        <p:spPr/>
        <p:txBody>
          <a:bodyPr/>
          <a:lstStyle/>
          <a:p>
            <a:fld id="{7E561560-9477-4D95-A74E-0AF952054551}" type="datetime1">
              <a:rPr lang="en-US" altLang="en-US"/>
              <a:pPr/>
              <a:t>10/23/2019</a:t>
            </a:fld>
            <a:endParaRPr lang="en-US" altLang="en-US"/>
          </a:p>
        </p:txBody>
      </p:sp>
      <p:sp>
        <p:nvSpPr>
          <p:cNvPr id="27" name="Slide Number Placeholder 4"/>
          <p:cNvSpPr>
            <a:spLocks noGrp="1"/>
          </p:cNvSpPr>
          <p:nvPr>
            <p:ph type="sldNum" sz="quarter" idx="12"/>
          </p:nvPr>
        </p:nvSpPr>
        <p:spPr/>
        <p:txBody>
          <a:bodyPr/>
          <a:lstStyle/>
          <a:p>
            <a:fld id="{1F121AAD-ACD9-43E8-A5E8-22E6311FB89A}" type="slidenum">
              <a:rPr lang="en-US" altLang="en-US"/>
              <a:pPr/>
              <a:t>25</a:t>
            </a:fld>
            <a:endParaRPr lang="en-US" altLang="en-US"/>
          </a:p>
        </p:txBody>
      </p:sp>
      <p:sp>
        <p:nvSpPr>
          <p:cNvPr id="1767426" name="Line 2"/>
          <p:cNvSpPr>
            <a:spLocks noChangeShapeType="1"/>
          </p:cNvSpPr>
          <p:nvPr/>
        </p:nvSpPr>
        <p:spPr bwMode="auto">
          <a:xfrm>
            <a:off x="2319338" y="2362200"/>
            <a:ext cx="0" cy="3276600"/>
          </a:xfrm>
          <a:prstGeom prst="line">
            <a:avLst/>
          </a:prstGeom>
          <a:noFill/>
          <a:ln w="25400">
            <a:solidFill>
              <a:schemeClr val="tx1"/>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7427" name="Rectangle 3"/>
          <p:cNvSpPr>
            <a:spLocks noGrp="1" noChangeArrowheads="1"/>
          </p:cNvSpPr>
          <p:nvPr>
            <p:ph type="title"/>
          </p:nvPr>
        </p:nvSpPr>
        <p:spPr/>
        <p:txBody>
          <a:bodyPr/>
          <a:lstStyle/>
          <a:p>
            <a:r>
              <a:rPr lang="en-US" altLang="en-US"/>
              <a:t>Time complexity for Alg2</a:t>
            </a:r>
          </a:p>
        </p:txBody>
      </p:sp>
      <p:sp>
        <p:nvSpPr>
          <p:cNvPr id="1767428" name="Line 4"/>
          <p:cNvSpPr>
            <a:spLocks noChangeShapeType="1"/>
          </p:cNvSpPr>
          <p:nvPr/>
        </p:nvSpPr>
        <p:spPr bwMode="auto">
          <a:xfrm>
            <a:off x="7620000" y="3200400"/>
            <a:ext cx="21336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7429" name="Line 5"/>
          <p:cNvSpPr>
            <a:spLocks noChangeShapeType="1"/>
          </p:cNvSpPr>
          <p:nvPr/>
        </p:nvSpPr>
        <p:spPr bwMode="auto">
          <a:xfrm flipH="1">
            <a:off x="3200400" y="4038600"/>
            <a:ext cx="533400" cy="1447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7430" name="Line 6"/>
          <p:cNvSpPr>
            <a:spLocks noChangeShapeType="1"/>
          </p:cNvSpPr>
          <p:nvPr/>
        </p:nvSpPr>
        <p:spPr bwMode="auto">
          <a:xfrm flipH="1">
            <a:off x="4572000" y="2514600"/>
            <a:ext cx="15240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7431" name="Line 7"/>
          <p:cNvSpPr>
            <a:spLocks noChangeShapeType="1"/>
          </p:cNvSpPr>
          <p:nvPr/>
        </p:nvSpPr>
        <p:spPr bwMode="auto">
          <a:xfrm>
            <a:off x="6096000" y="2514600"/>
            <a:ext cx="16764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7432" name="Rectangle 8"/>
          <p:cNvSpPr>
            <a:spLocks noChangeArrowheads="1"/>
          </p:cNvSpPr>
          <p:nvPr/>
        </p:nvSpPr>
        <p:spPr bwMode="auto">
          <a:xfrm>
            <a:off x="5900738" y="2133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7433" name="Line 9"/>
          <p:cNvSpPr>
            <a:spLocks noChangeShapeType="1"/>
          </p:cNvSpPr>
          <p:nvPr/>
        </p:nvSpPr>
        <p:spPr bwMode="auto">
          <a:xfrm flipH="1">
            <a:off x="3733800" y="3200400"/>
            <a:ext cx="8382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7434" name="Line 10"/>
          <p:cNvSpPr>
            <a:spLocks noChangeShapeType="1"/>
          </p:cNvSpPr>
          <p:nvPr/>
        </p:nvSpPr>
        <p:spPr bwMode="auto">
          <a:xfrm flipH="1">
            <a:off x="6858000" y="3200400"/>
            <a:ext cx="8382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7435" name="Line 11"/>
          <p:cNvSpPr>
            <a:spLocks noChangeShapeType="1"/>
          </p:cNvSpPr>
          <p:nvPr/>
        </p:nvSpPr>
        <p:spPr bwMode="auto">
          <a:xfrm>
            <a:off x="7696200" y="3200400"/>
            <a:ext cx="9144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7436" name="Line 12"/>
          <p:cNvSpPr>
            <a:spLocks noChangeShapeType="1"/>
          </p:cNvSpPr>
          <p:nvPr/>
        </p:nvSpPr>
        <p:spPr bwMode="auto">
          <a:xfrm>
            <a:off x="4572000" y="3200400"/>
            <a:ext cx="9144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7437" name="Rectangle 13"/>
          <p:cNvSpPr>
            <a:spLocks noChangeArrowheads="1"/>
          </p:cNvSpPr>
          <p:nvPr/>
        </p:nvSpPr>
        <p:spPr bwMode="auto">
          <a:xfrm>
            <a:off x="3452813" y="37338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7438" name="Rectangle 14"/>
          <p:cNvSpPr>
            <a:spLocks noChangeArrowheads="1"/>
          </p:cNvSpPr>
          <p:nvPr/>
        </p:nvSpPr>
        <p:spPr bwMode="auto">
          <a:xfrm>
            <a:off x="5102225" y="37338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7439" name="Rectangle 15"/>
          <p:cNvSpPr>
            <a:spLocks noChangeArrowheads="1"/>
          </p:cNvSpPr>
          <p:nvPr/>
        </p:nvSpPr>
        <p:spPr bwMode="auto">
          <a:xfrm>
            <a:off x="6651625" y="3732214"/>
            <a:ext cx="3873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7440" name="Rectangle 16"/>
          <p:cNvSpPr>
            <a:spLocks noChangeArrowheads="1"/>
          </p:cNvSpPr>
          <p:nvPr/>
        </p:nvSpPr>
        <p:spPr bwMode="auto">
          <a:xfrm>
            <a:off x="8302625" y="3732214"/>
            <a:ext cx="3873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7441" name="Rectangle 17"/>
          <p:cNvSpPr>
            <a:spLocks noChangeArrowheads="1"/>
          </p:cNvSpPr>
          <p:nvPr/>
        </p:nvSpPr>
        <p:spPr bwMode="auto">
          <a:xfrm>
            <a:off x="4291013" y="2911475"/>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7442" name="Rectangle 18"/>
          <p:cNvSpPr>
            <a:spLocks noChangeArrowheads="1"/>
          </p:cNvSpPr>
          <p:nvPr/>
        </p:nvSpPr>
        <p:spPr bwMode="auto">
          <a:xfrm>
            <a:off x="7512050" y="2895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7443" name="Rectangle 19"/>
          <p:cNvSpPr>
            <a:spLocks noChangeArrowheads="1"/>
          </p:cNvSpPr>
          <p:nvPr/>
        </p:nvSpPr>
        <p:spPr bwMode="auto">
          <a:xfrm>
            <a:off x="2851150" y="5181600"/>
            <a:ext cx="9588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solidFill>
                  <a:srgbClr val="009999"/>
                </a:solidFill>
                <a:latin typeface="Symbol" panose="05050102010706020507" pitchFamily="18" charset="2"/>
              </a:rPr>
              <a:t>Q</a:t>
            </a:r>
            <a:r>
              <a:rPr lang="en-US" altLang="en-US" sz="3200">
                <a:solidFill>
                  <a:srgbClr val="009999"/>
                </a:solidFill>
                <a:latin typeface="Times New Roman" panose="02020603050405020304" pitchFamily="18" charset="0"/>
              </a:rPr>
              <a:t>(1)</a:t>
            </a:r>
          </a:p>
        </p:txBody>
      </p:sp>
      <p:sp>
        <p:nvSpPr>
          <p:cNvPr id="1767444" name="Text Box 20"/>
          <p:cNvSpPr txBox="1">
            <a:spLocks noChangeArrowheads="1"/>
          </p:cNvSpPr>
          <p:nvPr/>
        </p:nvSpPr>
        <p:spPr bwMode="auto">
          <a:xfrm rot="17366799">
            <a:off x="3072607" y="4425157"/>
            <a:ext cx="5905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latin typeface="Times New Roman" panose="02020603050405020304" pitchFamily="18" charset="0"/>
              </a:rPr>
              <a:t>…</a:t>
            </a:r>
          </a:p>
        </p:txBody>
      </p:sp>
      <p:sp>
        <p:nvSpPr>
          <p:cNvPr id="1767445" name="Text Box 21"/>
          <p:cNvSpPr txBox="1">
            <a:spLocks noChangeArrowheads="1"/>
          </p:cNvSpPr>
          <p:nvPr/>
        </p:nvSpPr>
        <p:spPr bwMode="auto">
          <a:xfrm>
            <a:off x="1557338" y="3581400"/>
            <a:ext cx="1643062"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h</a:t>
            </a:r>
            <a:r>
              <a:rPr lang="en-US" altLang="en-US" sz="3200">
                <a:solidFill>
                  <a:srgbClr val="009999"/>
                </a:solidFill>
                <a:latin typeface="Times New Roman" panose="02020603050405020304" pitchFamily="18" charset="0"/>
              </a:rPr>
              <a:t> = log </a:t>
            </a:r>
            <a:r>
              <a:rPr lang="en-US" altLang="en-US" sz="3200" i="1">
                <a:solidFill>
                  <a:srgbClr val="009999"/>
                </a:solidFill>
                <a:latin typeface="Times New Roman" panose="02020603050405020304" pitchFamily="18" charset="0"/>
              </a:rPr>
              <a:t>n</a:t>
            </a:r>
          </a:p>
        </p:txBody>
      </p:sp>
      <p:sp>
        <p:nvSpPr>
          <p:cNvPr id="1767446" name="Line 22"/>
          <p:cNvSpPr>
            <a:spLocks noChangeShapeType="1"/>
          </p:cNvSpPr>
          <p:nvPr/>
        </p:nvSpPr>
        <p:spPr bwMode="auto">
          <a:xfrm>
            <a:off x="6553200" y="2438400"/>
            <a:ext cx="29718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7447" name="Rectangle 23"/>
          <p:cNvSpPr>
            <a:spLocks noChangeArrowheads="1"/>
          </p:cNvSpPr>
          <p:nvPr/>
        </p:nvSpPr>
        <p:spPr bwMode="auto">
          <a:xfrm>
            <a:off x="9615488" y="2133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7448" name="Rectangle 24"/>
          <p:cNvSpPr>
            <a:spLocks noChangeArrowheads="1"/>
          </p:cNvSpPr>
          <p:nvPr/>
        </p:nvSpPr>
        <p:spPr bwMode="auto">
          <a:xfrm>
            <a:off x="9615488" y="2895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2</a:t>
            </a:r>
            <a:endParaRPr lang="en-US" altLang="en-US" sz="3200">
              <a:solidFill>
                <a:srgbClr val="009999"/>
              </a:solidFill>
              <a:latin typeface="Times New Roman" panose="02020603050405020304" pitchFamily="18" charset="0"/>
            </a:endParaRPr>
          </a:p>
        </p:txBody>
      </p:sp>
      <p:sp>
        <p:nvSpPr>
          <p:cNvPr id="1767449" name="Text Box 25"/>
          <p:cNvSpPr txBox="1">
            <a:spLocks noChangeArrowheads="1"/>
          </p:cNvSpPr>
          <p:nvPr/>
        </p:nvSpPr>
        <p:spPr bwMode="auto">
          <a:xfrm>
            <a:off x="1884364" y="1543050"/>
            <a:ext cx="4295775"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3200">
                <a:latin typeface="Times New Roman" panose="02020603050405020304" pitchFamily="18" charset="0"/>
              </a:rPr>
              <a:t>Solve </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 = 2</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/2) + </a:t>
            </a:r>
            <a:r>
              <a:rPr lang="en-US" altLang="en-US" sz="3200" i="1">
                <a:solidFill>
                  <a:srgbClr val="0000FF"/>
                </a:solidFill>
                <a:latin typeface="Times New Roman" panose="02020603050405020304" pitchFamily="18" charset="0"/>
              </a:rPr>
              <a:t>1</a:t>
            </a:r>
            <a:r>
              <a:rPr lang="en-US" altLang="en-US" sz="3200">
                <a:latin typeface="Times New Roman" panose="02020603050405020304" pitchFamily="18" charset="0"/>
              </a:rPr>
              <a:t>.</a:t>
            </a:r>
          </a:p>
        </p:txBody>
      </p:sp>
    </p:spTree>
    <p:extLst>
      <p:ext uri="{BB962C8B-B14F-4D97-AF65-F5344CB8AC3E}">
        <p14:creationId xmlns:p14="http://schemas.microsoft.com/office/powerpoint/2010/main" val="3203221131"/>
      </p:ext>
    </p:extLst>
  </p:cSld>
  <p:clrMapOvr>
    <a:masterClrMapping/>
  </p:clrMapOvr>
  <p:transition>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Date Placeholder 2"/>
          <p:cNvSpPr>
            <a:spLocks noGrp="1"/>
          </p:cNvSpPr>
          <p:nvPr>
            <p:ph type="dt" sz="half" idx="10"/>
          </p:nvPr>
        </p:nvSpPr>
        <p:spPr/>
        <p:txBody>
          <a:bodyPr/>
          <a:lstStyle/>
          <a:p>
            <a:fld id="{810F9ABB-8552-4503-A925-343F39DDA4B2}" type="datetime1">
              <a:rPr lang="en-US" altLang="en-US"/>
              <a:pPr/>
              <a:t>10/23/2019</a:t>
            </a:fld>
            <a:endParaRPr lang="en-US" altLang="en-US"/>
          </a:p>
        </p:txBody>
      </p:sp>
      <p:sp>
        <p:nvSpPr>
          <p:cNvPr id="30" name="Slide Number Placeholder 4"/>
          <p:cNvSpPr>
            <a:spLocks noGrp="1"/>
          </p:cNvSpPr>
          <p:nvPr>
            <p:ph type="sldNum" sz="quarter" idx="12"/>
          </p:nvPr>
        </p:nvSpPr>
        <p:spPr/>
        <p:txBody>
          <a:bodyPr/>
          <a:lstStyle/>
          <a:p>
            <a:fld id="{77D38643-2B1A-4F2E-8474-590B1290F9E6}" type="slidenum">
              <a:rPr lang="en-US" altLang="en-US"/>
              <a:pPr/>
              <a:t>26</a:t>
            </a:fld>
            <a:endParaRPr lang="en-US" altLang="en-US"/>
          </a:p>
        </p:txBody>
      </p:sp>
      <p:sp>
        <p:nvSpPr>
          <p:cNvPr id="1769474" name="Line 2"/>
          <p:cNvSpPr>
            <a:spLocks noChangeShapeType="1"/>
          </p:cNvSpPr>
          <p:nvPr/>
        </p:nvSpPr>
        <p:spPr bwMode="auto">
          <a:xfrm>
            <a:off x="2319338" y="2362200"/>
            <a:ext cx="0" cy="3276600"/>
          </a:xfrm>
          <a:prstGeom prst="line">
            <a:avLst/>
          </a:prstGeom>
          <a:noFill/>
          <a:ln w="25400">
            <a:solidFill>
              <a:schemeClr val="tx1"/>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9475" name="Rectangle 3"/>
          <p:cNvSpPr>
            <a:spLocks noGrp="1" noChangeArrowheads="1"/>
          </p:cNvSpPr>
          <p:nvPr>
            <p:ph type="title"/>
          </p:nvPr>
        </p:nvSpPr>
        <p:spPr/>
        <p:txBody>
          <a:bodyPr/>
          <a:lstStyle/>
          <a:p>
            <a:r>
              <a:rPr lang="en-US" altLang="en-US"/>
              <a:t>Time complexity for Alg2</a:t>
            </a:r>
          </a:p>
        </p:txBody>
      </p:sp>
      <p:sp>
        <p:nvSpPr>
          <p:cNvPr id="1769476" name="Line 4"/>
          <p:cNvSpPr>
            <a:spLocks noChangeShapeType="1"/>
          </p:cNvSpPr>
          <p:nvPr/>
        </p:nvSpPr>
        <p:spPr bwMode="auto">
          <a:xfrm>
            <a:off x="8458200" y="4038600"/>
            <a:ext cx="13716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9477" name="Line 5"/>
          <p:cNvSpPr>
            <a:spLocks noChangeShapeType="1"/>
          </p:cNvSpPr>
          <p:nvPr/>
        </p:nvSpPr>
        <p:spPr bwMode="auto">
          <a:xfrm>
            <a:off x="7620000" y="3200400"/>
            <a:ext cx="21336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9478" name="Line 6"/>
          <p:cNvSpPr>
            <a:spLocks noChangeShapeType="1"/>
          </p:cNvSpPr>
          <p:nvPr/>
        </p:nvSpPr>
        <p:spPr bwMode="auto">
          <a:xfrm flipH="1">
            <a:off x="3200400" y="4038600"/>
            <a:ext cx="533400" cy="1447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9479" name="Line 7"/>
          <p:cNvSpPr>
            <a:spLocks noChangeShapeType="1"/>
          </p:cNvSpPr>
          <p:nvPr/>
        </p:nvSpPr>
        <p:spPr bwMode="auto">
          <a:xfrm flipH="1">
            <a:off x="4572000" y="2514600"/>
            <a:ext cx="15240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9480" name="Line 8"/>
          <p:cNvSpPr>
            <a:spLocks noChangeShapeType="1"/>
          </p:cNvSpPr>
          <p:nvPr/>
        </p:nvSpPr>
        <p:spPr bwMode="auto">
          <a:xfrm>
            <a:off x="6096000" y="2514600"/>
            <a:ext cx="16764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9481" name="Rectangle 9"/>
          <p:cNvSpPr>
            <a:spLocks noChangeArrowheads="1"/>
          </p:cNvSpPr>
          <p:nvPr/>
        </p:nvSpPr>
        <p:spPr bwMode="auto">
          <a:xfrm>
            <a:off x="5900738" y="2133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9482" name="Line 10"/>
          <p:cNvSpPr>
            <a:spLocks noChangeShapeType="1"/>
          </p:cNvSpPr>
          <p:nvPr/>
        </p:nvSpPr>
        <p:spPr bwMode="auto">
          <a:xfrm flipH="1">
            <a:off x="3733800" y="3200400"/>
            <a:ext cx="8382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9483" name="Line 11"/>
          <p:cNvSpPr>
            <a:spLocks noChangeShapeType="1"/>
          </p:cNvSpPr>
          <p:nvPr/>
        </p:nvSpPr>
        <p:spPr bwMode="auto">
          <a:xfrm flipH="1">
            <a:off x="6858000" y="3200400"/>
            <a:ext cx="8382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9484" name="Line 12"/>
          <p:cNvSpPr>
            <a:spLocks noChangeShapeType="1"/>
          </p:cNvSpPr>
          <p:nvPr/>
        </p:nvSpPr>
        <p:spPr bwMode="auto">
          <a:xfrm>
            <a:off x="7696200" y="3200400"/>
            <a:ext cx="9144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9485" name="Line 13"/>
          <p:cNvSpPr>
            <a:spLocks noChangeShapeType="1"/>
          </p:cNvSpPr>
          <p:nvPr/>
        </p:nvSpPr>
        <p:spPr bwMode="auto">
          <a:xfrm>
            <a:off x="4572000" y="3200400"/>
            <a:ext cx="9144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9486" name="Rectangle 14"/>
          <p:cNvSpPr>
            <a:spLocks noChangeArrowheads="1"/>
          </p:cNvSpPr>
          <p:nvPr/>
        </p:nvSpPr>
        <p:spPr bwMode="auto">
          <a:xfrm>
            <a:off x="3452813" y="37338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9487" name="Rectangle 15"/>
          <p:cNvSpPr>
            <a:spLocks noChangeArrowheads="1"/>
          </p:cNvSpPr>
          <p:nvPr/>
        </p:nvSpPr>
        <p:spPr bwMode="auto">
          <a:xfrm>
            <a:off x="5102225" y="37338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9488" name="Rectangle 16"/>
          <p:cNvSpPr>
            <a:spLocks noChangeArrowheads="1"/>
          </p:cNvSpPr>
          <p:nvPr/>
        </p:nvSpPr>
        <p:spPr bwMode="auto">
          <a:xfrm>
            <a:off x="6651625" y="3732214"/>
            <a:ext cx="3873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9489" name="Rectangle 17"/>
          <p:cNvSpPr>
            <a:spLocks noChangeArrowheads="1"/>
          </p:cNvSpPr>
          <p:nvPr/>
        </p:nvSpPr>
        <p:spPr bwMode="auto">
          <a:xfrm>
            <a:off x="8302625" y="3732214"/>
            <a:ext cx="3873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9490" name="Rectangle 18"/>
          <p:cNvSpPr>
            <a:spLocks noChangeArrowheads="1"/>
          </p:cNvSpPr>
          <p:nvPr/>
        </p:nvSpPr>
        <p:spPr bwMode="auto">
          <a:xfrm>
            <a:off x="4291013" y="2911475"/>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9491" name="Rectangle 19"/>
          <p:cNvSpPr>
            <a:spLocks noChangeArrowheads="1"/>
          </p:cNvSpPr>
          <p:nvPr/>
        </p:nvSpPr>
        <p:spPr bwMode="auto">
          <a:xfrm>
            <a:off x="7512050" y="2895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9492" name="Rectangle 20"/>
          <p:cNvSpPr>
            <a:spLocks noChangeArrowheads="1"/>
          </p:cNvSpPr>
          <p:nvPr/>
        </p:nvSpPr>
        <p:spPr bwMode="auto">
          <a:xfrm>
            <a:off x="2851150" y="5181600"/>
            <a:ext cx="9588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solidFill>
                  <a:srgbClr val="009999"/>
                </a:solidFill>
                <a:latin typeface="Symbol" panose="05050102010706020507" pitchFamily="18" charset="2"/>
              </a:rPr>
              <a:t>Q</a:t>
            </a:r>
            <a:r>
              <a:rPr lang="en-US" altLang="en-US" sz="3200">
                <a:solidFill>
                  <a:srgbClr val="009999"/>
                </a:solidFill>
                <a:latin typeface="Times New Roman" panose="02020603050405020304" pitchFamily="18" charset="0"/>
              </a:rPr>
              <a:t>(1)</a:t>
            </a:r>
          </a:p>
        </p:txBody>
      </p:sp>
      <p:sp>
        <p:nvSpPr>
          <p:cNvPr id="1769493" name="Text Box 21"/>
          <p:cNvSpPr txBox="1">
            <a:spLocks noChangeArrowheads="1"/>
          </p:cNvSpPr>
          <p:nvPr/>
        </p:nvSpPr>
        <p:spPr bwMode="auto">
          <a:xfrm rot="17366799">
            <a:off x="3072607" y="4425157"/>
            <a:ext cx="5905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latin typeface="Times New Roman" panose="02020603050405020304" pitchFamily="18" charset="0"/>
              </a:rPr>
              <a:t>…</a:t>
            </a:r>
          </a:p>
        </p:txBody>
      </p:sp>
      <p:sp>
        <p:nvSpPr>
          <p:cNvPr id="1769494" name="Text Box 22"/>
          <p:cNvSpPr txBox="1">
            <a:spLocks noChangeArrowheads="1"/>
          </p:cNvSpPr>
          <p:nvPr/>
        </p:nvSpPr>
        <p:spPr bwMode="auto">
          <a:xfrm>
            <a:off x="1557338" y="3581400"/>
            <a:ext cx="1643062"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h</a:t>
            </a:r>
            <a:r>
              <a:rPr lang="en-US" altLang="en-US" sz="3200">
                <a:solidFill>
                  <a:srgbClr val="009999"/>
                </a:solidFill>
                <a:latin typeface="Times New Roman" panose="02020603050405020304" pitchFamily="18" charset="0"/>
              </a:rPr>
              <a:t> = log </a:t>
            </a:r>
            <a:r>
              <a:rPr lang="en-US" altLang="en-US" sz="3200" i="1">
                <a:solidFill>
                  <a:srgbClr val="009999"/>
                </a:solidFill>
                <a:latin typeface="Times New Roman" panose="02020603050405020304" pitchFamily="18" charset="0"/>
              </a:rPr>
              <a:t>n</a:t>
            </a:r>
          </a:p>
        </p:txBody>
      </p:sp>
      <p:sp>
        <p:nvSpPr>
          <p:cNvPr id="1769495" name="Line 23"/>
          <p:cNvSpPr>
            <a:spLocks noChangeShapeType="1"/>
          </p:cNvSpPr>
          <p:nvPr/>
        </p:nvSpPr>
        <p:spPr bwMode="auto">
          <a:xfrm>
            <a:off x="6553200" y="2438400"/>
            <a:ext cx="29718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9496" name="Rectangle 24"/>
          <p:cNvSpPr>
            <a:spLocks noChangeArrowheads="1"/>
          </p:cNvSpPr>
          <p:nvPr/>
        </p:nvSpPr>
        <p:spPr bwMode="auto">
          <a:xfrm>
            <a:off x="9615488" y="2133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9497" name="Rectangle 25"/>
          <p:cNvSpPr>
            <a:spLocks noChangeArrowheads="1"/>
          </p:cNvSpPr>
          <p:nvPr/>
        </p:nvSpPr>
        <p:spPr bwMode="auto">
          <a:xfrm>
            <a:off x="9615488" y="2895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2</a:t>
            </a:r>
            <a:endParaRPr lang="en-US" altLang="en-US" sz="3200">
              <a:solidFill>
                <a:srgbClr val="009999"/>
              </a:solidFill>
              <a:latin typeface="Times New Roman" panose="02020603050405020304" pitchFamily="18" charset="0"/>
            </a:endParaRPr>
          </a:p>
        </p:txBody>
      </p:sp>
      <p:sp>
        <p:nvSpPr>
          <p:cNvPr id="1769498" name="Rectangle 26"/>
          <p:cNvSpPr>
            <a:spLocks noChangeArrowheads="1"/>
          </p:cNvSpPr>
          <p:nvPr/>
        </p:nvSpPr>
        <p:spPr bwMode="auto">
          <a:xfrm>
            <a:off x="9615488" y="3732214"/>
            <a:ext cx="3873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4</a:t>
            </a:r>
            <a:endParaRPr lang="en-US" altLang="en-US" sz="3200">
              <a:solidFill>
                <a:srgbClr val="009999"/>
              </a:solidFill>
              <a:latin typeface="Times New Roman" panose="02020603050405020304" pitchFamily="18" charset="0"/>
            </a:endParaRPr>
          </a:p>
        </p:txBody>
      </p:sp>
      <p:sp>
        <p:nvSpPr>
          <p:cNvPr id="1769499" name="Text Box 27"/>
          <p:cNvSpPr txBox="1">
            <a:spLocks noChangeArrowheads="1"/>
          </p:cNvSpPr>
          <p:nvPr/>
        </p:nvSpPr>
        <p:spPr bwMode="auto">
          <a:xfrm rot="-5400000">
            <a:off x="9367044" y="4501356"/>
            <a:ext cx="590550"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99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solidFill>
                  <a:srgbClr val="009999"/>
                </a:solidFill>
                <a:latin typeface="Times New Roman" panose="02020603050405020304" pitchFamily="18" charset="0"/>
              </a:rPr>
              <a:t>…</a:t>
            </a:r>
          </a:p>
        </p:txBody>
      </p:sp>
      <p:sp>
        <p:nvSpPr>
          <p:cNvPr id="1769500" name="Text Box 28"/>
          <p:cNvSpPr txBox="1">
            <a:spLocks noChangeArrowheads="1"/>
          </p:cNvSpPr>
          <p:nvPr/>
        </p:nvSpPr>
        <p:spPr bwMode="auto">
          <a:xfrm>
            <a:off x="1884364" y="1543050"/>
            <a:ext cx="4295775"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3200">
                <a:latin typeface="Times New Roman" panose="02020603050405020304" pitchFamily="18" charset="0"/>
              </a:rPr>
              <a:t>Solve </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 = 2</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/2) + </a:t>
            </a:r>
            <a:r>
              <a:rPr lang="en-US" altLang="en-US" sz="3200" i="1">
                <a:solidFill>
                  <a:srgbClr val="0000FF"/>
                </a:solidFill>
                <a:latin typeface="Times New Roman" panose="02020603050405020304" pitchFamily="18" charset="0"/>
              </a:rPr>
              <a:t>1</a:t>
            </a:r>
            <a:r>
              <a:rPr lang="en-US" altLang="en-US" sz="3200">
                <a:latin typeface="Times New Roman" panose="02020603050405020304" pitchFamily="18" charset="0"/>
              </a:rPr>
              <a:t>.</a:t>
            </a:r>
          </a:p>
        </p:txBody>
      </p:sp>
    </p:spTree>
    <p:extLst>
      <p:ext uri="{BB962C8B-B14F-4D97-AF65-F5344CB8AC3E}">
        <p14:creationId xmlns:p14="http://schemas.microsoft.com/office/powerpoint/2010/main" val="92481071"/>
      </p:ext>
    </p:extLst>
  </p:cSld>
  <p:clrMapOvr>
    <a:masterClrMapping/>
  </p:clrMapOvr>
  <p:transition>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Date Placeholder 2"/>
          <p:cNvSpPr>
            <a:spLocks noGrp="1"/>
          </p:cNvSpPr>
          <p:nvPr>
            <p:ph type="dt" sz="half" idx="10"/>
          </p:nvPr>
        </p:nvSpPr>
        <p:spPr/>
        <p:txBody>
          <a:bodyPr/>
          <a:lstStyle/>
          <a:p>
            <a:fld id="{DD156920-CF1F-44E5-81D7-F6AB63313662}" type="datetime1">
              <a:rPr lang="en-US" altLang="en-US"/>
              <a:pPr/>
              <a:t>10/23/2019</a:t>
            </a:fld>
            <a:endParaRPr lang="en-US" altLang="en-US"/>
          </a:p>
        </p:txBody>
      </p:sp>
      <p:sp>
        <p:nvSpPr>
          <p:cNvPr id="35" name="Slide Number Placeholder 4"/>
          <p:cNvSpPr>
            <a:spLocks noGrp="1"/>
          </p:cNvSpPr>
          <p:nvPr>
            <p:ph type="sldNum" sz="quarter" idx="12"/>
          </p:nvPr>
        </p:nvSpPr>
        <p:spPr/>
        <p:txBody>
          <a:bodyPr/>
          <a:lstStyle/>
          <a:p>
            <a:fld id="{4126F749-D271-48B7-BE7E-6C5F01EA1271}" type="slidenum">
              <a:rPr lang="en-US" altLang="en-US"/>
              <a:pPr/>
              <a:t>27</a:t>
            </a:fld>
            <a:endParaRPr lang="en-US" altLang="en-US"/>
          </a:p>
        </p:txBody>
      </p:sp>
      <p:sp>
        <p:nvSpPr>
          <p:cNvPr id="1771522" name="Line 2"/>
          <p:cNvSpPr>
            <a:spLocks noChangeShapeType="1"/>
          </p:cNvSpPr>
          <p:nvPr/>
        </p:nvSpPr>
        <p:spPr bwMode="auto">
          <a:xfrm>
            <a:off x="3429000" y="5486401"/>
            <a:ext cx="6400800" cy="952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1523" name="Rectangle 3"/>
          <p:cNvSpPr>
            <a:spLocks noChangeArrowheads="1"/>
          </p:cNvSpPr>
          <p:nvPr/>
        </p:nvSpPr>
        <p:spPr bwMode="auto">
          <a:xfrm>
            <a:off x="4800600" y="5105400"/>
            <a:ext cx="2590800" cy="8382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71524" name="Line 4"/>
          <p:cNvSpPr>
            <a:spLocks noChangeShapeType="1"/>
          </p:cNvSpPr>
          <p:nvPr/>
        </p:nvSpPr>
        <p:spPr bwMode="auto">
          <a:xfrm>
            <a:off x="2319338" y="2362200"/>
            <a:ext cx="0" cy="3276600"/>
          </a:xfrm>
          <a:prstGeom prst="line">
            <a:avLst/>
          </a:prstGeom>
          <a:noFill/>
          <a:ln w="25400">
            <a:solidFill>
              <a:schemeClr val="tx1"/>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1525" name="AutoShape 5"/>
          <p:cNvSpPr>
            <a:spLocks noChangeArrowheads="1"/>
          </p:cNvSpPr>
          <p:nvPr/>
        </p:nvSpPr>
        <p:spPr bwMode="auto">
          <a:xfrm>
            <a:off x="4953000" y="5181600"/>
            <a:ext cx="2286000" cy="609600"/>
          </a:xfrm>
          <a:prstGeom prst="roundRect">
            <a:avLst>
              <a:gd name="adj" fmla="val 16667"/>
            </a:avLst>
          </a:prstGeom>
          <a:solidFill>
            <a:schemeClr val="accent1"/>
          </a:solidFill>
          <a:ln w="9525">
            <a:solidFill>
              <a:schemeClr val="tx1"/>
            </a:solidFill>
            <a:round/>
            <a:headEnd/>
            <a:tailEnd/>
          </a:ln>
          <a:effectLst>
            <a:outerShdw dist="107763" dir="2700000" algn="ctr" rotWithShape="0">
              <a:schemeClr val="bg2"/>
            </a:outerShdw>
          </a:effectLst>
        </p:spPr>
        <p:txBody>
          <a:bodyPr wrap="none" anchor="ctr"/>
          <a:lstStyle/>
          <a:p>
            <a:endParaRPr lang="en-US"/>
          </a:p>
        </p:txBody>
      </p:sp>
      <p:sp>
        <p:nvSpPr>
          <p:cNvPr id="1771526" name="Rectangle 6"/>
          <p:cNvSpPr>
            <a:spLocks noGrp="1" noChangeArrowheads="1"/>
          </p:cNvSpPr>
          <p:nvPr>
            <p:ph type="title"/>
          </p:nvPr>
        </p:nvSpPr>
        <p:spPr/>
        <p:txBody>
          <a:bodyPr/>
          <a:lstStyle/>
          <a:p>
            <a:r>
              <a:rPr lang="en-US" altLang="en-US"/>
              <a:t>Time complexity for Alg2</a:t>
            </a:r>
          </a:p>
        </p:txBody>
      </p:sp>
      <p:sp>
        <p:nvSpPr>
          <p:cNvPr id="1771527" name="Line 7"/>
          <p:cNvSpPr>
            <a:spLocks noChangeShapeType="1"/>
          </p:cNvSpPr>
          <p:nvPr/>
        </p:nvSpPr>
        <p:spPr bwMode="auto">
          <a:xfrm>
            <a:off x="8458200" y="4038600"/>
            <a:ext cx="13716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1528" name="Line 8"/>
          <p:cNvSpPr>
            <a:spLocks noChangeShapeType="1"/>
          </p:cNvSpPr>
          <p:nvPr/>
        </p:nvSpPr>
        <p:spPr bwMode="auto">
          <a:xfrm>
            <a:off x="7620000" y="3200400"/>
            <a:ext cx="21336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1529" name="Line 9"/>
          <p:cNvSpPr>
            <a:spLocks noChangeShapeType="1"/>
          </p:cNvSpPr>
          <p:nvPr/>
        </p:nvSpPr>
        <p:spPr bwMode="auto">
          <a:xfrm flipH="1">
            <a:off x="3200400" y="4038600"/>
            <a:ext cx="533400" cy="1447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1530" name="Line 10"/>
          <p:cNvSpPr>
            <a:spLocks noChangeShapeType="1"/>
          </p:cNvSpPr>
          <p:nvPr/>
        </p:nvSpPr>
        <p:spPr bwMode="auto">
          <a:xfrm flipH="1">
            <a:off x="4572000" y="2514600"/>
            <a:ext cx="15240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1531" name="Line 11"/>
          <p:cNvSpPr>
            <a:spLocks noChangeShapeType="1"/>
          </p:cNvSpPr>
          <p:nvPr/>
        </p:nvSpPr>
        <p:spPr bwMode="auto">
          <a:xfrm>
            <a:off x="6096000" y="2514600"/>
            <a:ext cx="16764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1532" name="Rectangle 12"/>
          <p:cNvSpPr>
            <a:spLocks noChangeArrowheads="1"/>
          </p:cNvSpPr>
          <p:nvPr/>
        </p:nvSpPr>
        <p:spPr bwMode="auto">
          <a:xfrm>
            <a:off x="5900738" y="2133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71533" name="Line 13"/>
          <p:cNvSpPr>
            <a:spLocks noChangeShapeType="1"/>
          </p:cNvSpPr>
          <p:nvPr/>
        </p:nvSpPr>
        <p:spPr bwMode="auto">
          <a:xfrm flipH="1">
            <a:off x="3733800" y="3200400"/>
            <a:ext cx="8382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1534" name="Line 14"/>
          <p:cNvSpPr>
            <a:spLocks noChangeShapeType="1"/>
          </p:cNvSpPr>
          <p:nvPr/>
        </p:nvSpPr>
        <p:spPr bwMode="auto">
          <a:xfrm flipH="1">
            <a:off x="6858000" y="3200400"/>
            <a:ext cx="8382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1535" name="Line 15"/>
          <p:cNvSpPr>
            <a:spLocks noChangeShapeType="1"/>
          </p:cNvSpPr>
          <p:nvPr/>
        </p:nvSpPr>
        <p:spPr bwMode="auto">
          <a:xfrm>
            <a:off x="7696200" y="3200400"/>
            <a:ext cx="9144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1536" name="Line 16"/>
          <p:cNvSpPr>
            <a:spLocks noChangeShapeType="1"/>
          </p:cNvSpPr>
          <p:nvPr/>
        </p:nvSpPr>
        <p:spPr bwMode="auto">
          <a:xfrm>
            <a:off x="4572000" y="3200400"/>
            <a:ext cx="9144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1537" name="Rectangle 17"/>
          <p:cNvSpPr>
            <a:spLocks noChangeArrowheads="1"/>
          </p:cNvSpPr>
          <p:nvPr/>
        </p:nvSpPr>
        <p:spPr bwMode="auto">
          <a:xfrm>
            <a:off x="3452813" y="37338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71538" name="Rectangle 18"/>
          <p:cNvSpPr>
            <a:spLocks noChangeArrowheads="1"/>
          </p:cNvSpPr>
          <p:nvPr/>
        </p:nvSpPr>
        <p:spPr bwMode="auto">
          <a:xfrm>
            <a:off x="5102225" y="37338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71539" name="Rectangle 19"/>
          <p:cNvSpPr>
            <a:spLocks noChangeArrowheads="1"/>
          </p:cNvSpPr>
          <p:nvPr/>
        </p:nvSpPr>
        <p:spPr bwMode="auto">
          <a:xfrm>
            <a:off x="6651625" y="3732214"/>
            <a:ext cx="3873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71540" name="Rectangle 20"/>
          <p:cNvSpPr>
            <a:spLocks noChangeArrowheads="1"/>
          </p:cNvSpPr>
          <p:nvPr/>
        </p:nvSpPr>
        <p:spPr bwMode="auto">
          <a:xfrm>
            <a:off x="8302625" y="3732214"/>
            <a:ext cx="3873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71541" name="Rectangle 21"/>
          <p:cNvSpPr>
            <a:spLocks noChangeArrowheads="1"/>
          </p:cNvSpPr>
          <p:nvPr/>
        </p:nvSpPr>
        <p:spPr bwMode="auto">
          <a:xfrm>
            <a:off x="4291013" y="2911475"/>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71542" name="Rectangle 22"/>
          <p:cNvSpPr>
            <a:spLocks noChangeArrowheads="1"/>
          </p:cNvSpPr>
          <p:nvPr/>
        </p:nvSpPr>
        <p:spPr bwMode="auto">
          <a:xfrm>
            <a:off x="7512050" y="2895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71543" name="Rectangle 23"/>
          <p:cNvSpPr>
            <a:spLocks noChangeArrowheads="1"/>
          </p:cNvSpPr>
          <p:nvPr/>
        </p:nvSpPr>
        <p:spPr bwMode="auto">
          <a:xfrm>
            <a:off x="2851150" y="5181600"/>
            <a:ext cx="9588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solidFill>
                  <a:srgbClr val="009999"/>
                </a:solidFill>
                <a:latin typeface="Symbol" panose="05050102010706020507" pitchFamily="18" charset="2"/>
              </a:rPr>
              <a:t>Q</a:t>
            </a:r>
            <a:r>
              <a:rPr lang="en-US" altLang="en-US" sz="3200">
                <a:solidFill>
                  <a:srgbClr val="009999"/>
                </a:solidFill>
                <a:latin typeface="Times New Roman" panose="02020603050405020304" pitchFamily="18" charset="0"/>
              </a:rPr>
              <a:t>(1)</a:t>
            </a:r>
          </a:p>
        </p:txBody>
      </p:sp>
      <p:sp>
        <p:nvSpPr>
          <p:cNvPr id="1771544" name="Text Box 24"/>
          <p:cNvSpPr txBox="1">
            <a:spLocks noChangeArrowheads="1"/>
          </p:cNvSpPr>
          <p:nvPr/>
        </p:nvSpPr>
        <p:spPr bwMode="auto">
          <a:xfrm rot="17366799">
            <a:off x="3072607" y="4425157"/>
            <a:ext cx="5905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latin typeface="Times New Roman" panose="02020603050405020304" pitchFamily="18" charset="0"/>
              </a:rPr>
              <a:t>…</a:t>
            </a:r>
          </a:p>
        </p:txBody>
      </p:sp>
      <p:sp>
        <p:nvSpPr>
          <p:cNvPr id="1771545" name="Text Box 25"/>
          <p:cNvSpPr txBox="1">
            <a:spLocks noChangeArrowheads="1"/>
          </p:cNvSpPr>
          <p:nvPr/>
        </p:nvSpPr>
        <p:spPr bwMode="auto">
          <a:xfrm>
            <a:off x="1557338" y="3581400"/>
            <a:ext cx="1643062"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h</a:t>
            </a:r>
            <a:r>
              <a:rPr lang="en-US" altLang="en-US" sz="3200">
                <a:solidFill>
                  <a:srgbClr val="009999"/>
                </a:solidFill>
                <a:latin typeface="Times New Roman" panose="02020603050405020304" pitchFamily="18" charset="0"/>
              </a:rPr>
              <a:t> = log </a:t>
            </a:r>
            <a:r>
              <a:rPr lang="en-US" altLang="en-US" sz="3200" i="1">
                <a:solidFill>
                  <a:srgbClr val="009999"/>
                </a:solidFill>
                <a:latin typeface="Times New Roman" panose="02020603050405020304" pitchFamily="18" charset="0"/>
              </a:rPr>
              <a:t>n</a:t>
            </a:r>
          </a:p>
        </p:txBody>
      </p:sp>
      <p:sp>
        <p:nvSpPr>
          <p:cNvPr id="1771546" name="Line 26"/>
          <p:cNvSpPr>
            <a:spLocks noChangeShapeType="1"/>
          </p:cNvSpPr>
          <p:nvPr/>
        </p:nvSpPr>
        <p:spPr bwMode="auto">
          <a:xfrm>
            <a:off x="6553200" y="2438400"/>
            <a:ext cx="29718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1547" name="Rectangle 27"/>
          <p:cNvSpPr>
            <a:spLocks noChangeArrowheads="1"/>
          </p:cNvSpPr>
          <p:nvPr/>
        </p:nvSpPr>
        <p:spPr bwMode="auto">
          <a:xfrm>
            <a:off x="9615488" y="2133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71548" name="Rectangle 28"/>
          <p:cNvSpPr>
            <a:spLocks noChangeArrowheads="1"/>
          </p:cNvSpPr>
          <p:nvPr/>
        </p:nvSpPr>
        <p:spPr bwMode="auto">
          <a:xfrm>
            <a:off x="9615488" y="2895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2</a:t>
            </a:r>
            <a:endParaRPr lang="en-US" altLang="en-US" sz="3200">
              <a:solidFill>
                <a:srgbClr val="009999"/>
              </a:solidFill>
              <a:latin typeface="Times New Roman" panose="02020603050405020304" pitchFamily="18" charset="0"/>
            </a:endParaRPr>
          </a:p>
        </p:txBody>
      </p:sp>
      <p:sp>
        <p:nvSpPr>
          <p:cNvPr id="1771549" name="Rectangle 29"/>
          <p:cNvSpPr>
            <a:spLocks noChangeArrowheads="1"/>
          </p:cNvSpPr>
          <p:nvPr/>
        </p:nvSpPr>
        <p:spPr bwMode="auto">
          <a:xfrm>
            <a:off x="9615488" y="3732214"/>
            <a:ext cx="3873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4</a:t>
            </a:r>
            <a:endParaRPr lang="en-US" altLang="en-US" sz="3200">
              <a:solidFill>
                <a:srgbClr val="009999"/>
              </a:solidFill>
              <a:latin typeface="Times New Roman" panose="02020603050405020304" pitchFamily="18" charset="0"/>
            </a:endParaRPr>
          </a:p>
        </p:txBody>
      </p:sp>
      <p:sp>
        <p:nvSpPr>
          <p:cNvPr id="1771550" name="Text Box 30"/>
          <p:cNvSpPr txBox="1">
            <a:spLocks noChangeArrowheads="1"/>
          </p:cNvSpPr>
          <p:nvPr/>
        </p:nvSpPr>
        <p:spPr bwMode="auto">
          <a:xfrm>
            <a:off x="5075239" y="5181600"/>
            <a:ext cx="2039937"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latin typeface="Times New Roman" panose="02020603050405020304" pitchFamily="18" charset="0"/>
              </a:rPr>
              <a:t>#leaves </a:t>
            </a:r>
            <a:r>
              <a:rPr lang="en-US" altLang="en-US" sz="3200">
                <a:solidFill>
                  <a:srgbClr val="009999"/>
                </a:solidFill>
                <a:latin typeface="Times New Roman" panose="02020603050405020304" pitchFamily="18" charset="0"/>
              </a:rPr>
              <a:t>= </a:t>
            </a:r>
            <a:r>
              <a:rPr lang="en-US" altLang="en-US" sz="3200" i="1">
                <a:solidFill>
                  <a:srgbClr val="009999"/>
                </a:solidFill>
                <a:latin typeface="Times New Roman" panose="02020603050405020304" pitchFamily="18" charset="0"/>
              </a:rPr>
              <a:t>n</a:t>
            </a:r>
          </a:p>
        </p:txBody>
      </p:sp>
      <p:sp>
        <p:nvSpPr>
          <p:cNvPr id="1771551" name="Rectangle 31"/>
          <p:cNvSpPr>
            <a:spLocks noChangeArrowheads="1"/>
          </p:cNvSpPr>
          <p:nvPr/>
        </p:nvSpPr>
        <p:spPr bwMode="auto">
          <a:xfrm>
            <a:off x="9331325" y="5181600"/>
            <a:ext cx="958850" cy="579438"/>
          </a:xfrm>
          <a:prstGeom prst="rect">
            <a:avLst/>
          </a:prstGeom>
          <a:solidFill>
            <a:schemeClr val="bg1"/>
          </a:soli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solidFill>
                  <a:srgbClr val="009999"/>
                </a:solidFill>
                <a:latin typeface="Symbol" panose="05050102010706020507" pitchFamily="18" charset="2"/>
              </a:rPr>
              <a:t>Q</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a:t>
            </a:r>
          </a:p>
        </p:txBody>
      </p:sp>
      <p:sp>
        <p:nvSpPr>
          <p:cNvPr id="1771552" name="Text Box 32"/>
          <p:cNvSpPr txBox="1">
            <a:spLocks noChangeArrowheads="1"/>
          </p:cNvSpPr>
          <p:nvPr/>
        </p:nvSpPr>
        <p:spPr bwMode="auto">
          <a:xfrm rot="-5400000">
            <a:off x="9367044" y="4501356"/>
            <a:ext cx="590550"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99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solidFill>
                  <a:srgbClr val="009999"/>
                </a:solidFill>
                <a:latin typeface="Times New Roman" panose="02020603050405020304" pitchFamily="18" charset="0"/>
              </a:rPr>
              <a:t>…</a:t>
            </a:r>
          </a:p>
        </p:txBody>
      </p:sp>
      <p:sp>
        <p:nvSpPr>
          <p:cNvPr id="1771553" name="Text Box 33"/>
          <p:cNvSpPr txBox="1">
            <a:spLocks noChangeArrowheads="1"/>
          </p:cNvSpPr>
          <p:nvPr/>
        </p:nvSpPr>
        <p:spPr bwMode="auto">
          <a:xfrm>
            <a:off x="1884364" y="1543050"/>
            <a:ext cx="4295775"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3200">
                <a:latin typeface="Times New Roman" panose="02020603050405020304" pitchFamily="18" charset="0"/>
              </a:rPr>
              <a:t>Solve </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 = 2</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/2) + </a:t>
            </a:r>
            <a:r>
              <a:rPr lang="en-US" altLang="en-US" sz="3200" i="1">
                <a:solidFill>
                  <a:srgbClr val="0000FF"/>
                </a:solidFill>
                <a:latin typeface="Times New Roman" panose="02020603050405020304" pitchFamily="18" charset="0"/>
              </a:rPr>
              <a:t>1</a:t>
            </a:r>
            <a:r>
              <a:rPr lang="en-US" altLang="en-US" sz="3200">
                <a:latin typeface="Times New Roman" panose="02020603050405020304" pitchFamily="18" charset="0"/>
              </a:rPr>
              <a:t>.</a:t>
            </a:r>
          </a:p>
        </p:txBody>
      </p:sp>
    </p:spTree>
    <p:extLst>
      <p:ext uri="{BB962C8B-B14F-4D97-AF65-F5344CB8AC3E}">
        <p14:creationId xmlns:p14="http://schemas.microsoft.com/office/powerpoint/2010/main" val="864111114"/>
      </p:ext>
    </p:extLst>
  </p:cSld>
  <p:clrMapOvr>
    <a:masterClrMapping/>
  </p:clrMapOvr>
  <p:transition>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Date Placeholder 2"/>
          <p:cNvSpPr>
            <a:spLocks noGrp="1"/>
          </p:cNvSpPr>
          <p:nvPr>
            <p:ph type="dt" sz="half" idx="10"/>
          </p:nvPr>
        </p:nvSpPr>
        <p:spPr/>
        <p:txBody>
          <a:bodyPr/>
          <a:lstStyle/>
          <a:p>
            <a:fld id="{0D1A535B-E2FF-44AA-A858-1BD9F281D01E}" type="datetime1">
              <a:rPr lang="en-US" altLang="en-US"/>
              <a:pPr/>
              <a:t>10/23/2019</a:t>
            </a:fld>
            <a:endParaRPr lang="en-US" altLang="en-US"/>
          </a:p>
        </p:txBody>
      </p:sp>
      <p:sp>
        <p:nvSpPr>
          <p:cNvPr id="37" name="Slide Number Placeholder 4"/>
          <p:cNvSpPr>
            <a:spLocks noGrp="1"/>
          </p:cNvSpPr>
          <p:nvPr>
            <p:ph type="sldNum" sz="quarter" idx="12"/>
          </p:nvPr>
        </p:nvSpPr>
        <p:spPr/>
        <p:txBody>
          <a:bodyPr/>
          <a:lstStyle/>
          <a:p>
            <a:fld id="{9D4C5C87-611B-482E-B308-C0C077DAC73A}" type="slidenum">
              <a:rPr lang="en-US" altLang="en-US"/>
              <a:pPr/>
              <a:t>28</a:t>
            </a:fld>
            <a:endParaRPr lang="en-US" altLang="en-US"/>
          </a:p>
        </p:txBody>
      </p:sp>
      <p:sp>
        <p:nvSpPr>
          <p:cNvPr id="1773570" name="Line 2"/>
          <p:cNvSpPr>
            <a:spLocks noChangeShapeType="1"/>
          </p:cNvSpPr>
          <p:nvPr/>
        </p:nvSpPr>
        <p:spPr bwMode="auto">
          <a:xfrm>
            <a:off x="3429000" y="5486401"/>
            <a:ext cx="6400800" cy="952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3571" name="Rectangle 3"/>
          <p:cNvSpPr>
            <a:spLocks noChangeArrowheads="1"/>
          </p:cNvSpPr>
          <p:nvPr/>
        </p:nvSpPr>
        <p:spPr bwMode="auto">
          <a:xfrm>
            <a:off x="4800600" y="5105400"/>
            <a:ext cx="2590800" cy="8382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73572" name="Line 4"/>
          <p:cNvSpPr>
            <a:spLocks noChangeShapeType="1"/>
          </p:cNvSpPr>
          <p:nvPr/>
        </p:nvSpPr>
        <p:spPr bwMode="auto">
          <a:xfrm>
            <a:off x="2319338" y="2362200"/>
            <a:ext cx="0" cy="3276600"/>
          </a:xfrm>
          <a:prstGeom prst="line">
            <a:avLst/>
          </a:prstGeom>
          <a:noFill/>
          <a:ln w="25400">
            <a:solidFill>
              <a:schemeClr val="tx1"/>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3573" name="AutoShape 5"/>
          <p:cNvSpPr>
            <a:spLocks noChangeArrowheads="1"/>
          </p:cNvSpPr>
          <p:nvPr/>
        </p:nvSpPr>
        <p:spPr bwMode="auto">
          <a:xfrm>
            <a:off x="4953000" y="5181600"/>
            <a:ext cx="2286000" cy="609600"/>
          </a:xfrm>
          <a:prstGeom prst="roundRect">
            <a:avLst>
              <a:gd name="adj" fmla="val 16667"/>
            </a:avLst>
          </a:prstGeom>
          <a:solidFill>
            <a:schemeClr val="accent1"/>
          </a:solidFill>
          <a:ln w="9525">
            <a:solidFill>
              <a:schemeClr val="tx1"/>
            </a:solidFill>
            <a:round/>
            <a:headEnd/>
            <a:tailEnd/>
          </a:ln>
          <a:effectLst>
            <a:outerShdw dist="107763" dir="2700000" algn="ctr" rotWithShape="0">
              <a:schemeClr val="bg2"/>
            </a:outerShdw>
          </a:effectLst>
        </p:spPr>
        <p:txBody>
          <a:bodyPr wrap="none" anchor="ctr"/>
          <a:lstStyle/>
          <a:p>
            <a:endParaRPr lang="en-US"/>
          </a:p>
        </p:txBody>
      </p:sp>
      <p:sp>
        <p:nvSpPr>
          <p:cNvPr id="1773574" name="Rectangle 6"/>
          <p:cNvSpPr>
            <a:spLocks noGrp="1" noChangeArrowheads="1"/>
          </p:cNvSpPr>
          <p:nvPr>
            <p:ph type="title"/>
          </p:nvPr>
        </p:nvSpPr>
        <p:spPr/>
        <p:txBody>
          <a:bodyPr/>
          <a:lstStyle/>
          <a:p>
            <a:r>
              <a:rPr lang="en-US" altLang="en-US"/>
              <a:t>Time complexity for Alg2</a:t>
            </a:r>
          </a:p>
        </p:txBody>
      </p:sp>
      <p:sp>
        <p:nvSpPr>
          <p:cNvPr id="1773575" name="Line 7"/>
          <p:cNvSpPr>
            <a:spLocks noChangeShapeType="1"/>
          </p:cNvSpPr>
          <p:nvPr/>
        </p:nvSpPr>
        <p:spPr bwMode="auto">
          <a:xfrm>
            <a:off x="8458200" y="4038600"/>
            <a:ext cx="13716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3576" name="Line 8"/>
          <p:cNvSpPr>
            <a:spLocks noChangeShapeType="1"/>
          </p:cNvSpPr>
          <p:nvPr/>
        </p:nvSpPr>
        <p:spPr bwMode="auto">
          <a:xfrm>
            <a:off x="7620000" y="3200400"/>
            <a:ext cx="21336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3577" name="Line 9"/>
          <p:cNvSpPr>
            <a:spLocks noChangeShapeType="1"/>
          </p:cNvSpPr>
          <p:nvPr/>
        </p:nvSpPr>
        <p:spPr bwMode="auto">
          <a:xfrm flipH="1">
            <a:off x="3200400" y="4038600"/>
            <a:ext cx="533400" cy="1447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3578" name="Line 10"/>
          <p:cNvSpPr>
            <a:spLocks noChangeShapeType="1"/>
          </p:cNvSpPr>
          <p:nvPr/>
        </p:nvSpPr>
        <p:spPr bwMode="auto">
          <a:xfrm flipH="1">
            <a:off x="4572000" y="2514600"/>
            <a:ext cx="15240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3579" name="Line 11"/>
          <p:cNvSpPr>
            <a:spLocks noChangeShapeType="1"/>
          </p:cNvSpPr>
          <p:nvPr/>
        </p:nvSpPr>
        <p:spPr bwMode="auto">
          <a:xfrm>
            <a:off x="6096000" y="2514600"/>
            <a:ext cx="16764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3580" name="Rectangle 12"/>
          <p:cNvSpPr>
            <a:spLocks noChangeArrowheads="1"/>
          </p:cNvSpPr>
          <p:nvPr/>
        </p:nvSpPr>
        <p:spPr bwMode="auto">
          <a:xfrm>
            <a:off x="5900738" y="2133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73581" name="Line 13"/>
          <p:cNvSpPr>
            <a:spLocks noChangeShapeType="1"/>
          </p:cNvSpPr>
          <p:nvPr/>
        </p:nvSpPr>
        <p:spPr bwMode="auto">
          <a:xfrm flipH="1">
            <a:off x="3733800" y="3200400"/>
            <a:ext cx="8382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3582" name="Line 14"/>
          <p:cNvSpPr>
            <a:spLocks noChangeShapeType="1"/>
          </p:cNvSpPr>
          <p:nvPr/>
        </p:nvSpPr>
        <p:spPr bwMode="auto">
          <a:xfrm flipH="1">
            <a:off x="6858000" y="3200400"/>
            <a:ext cx="8382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3583" name="Line 15"/>
          <p:cNvSpPr>
            <a:spLocks noChangeShapeType="1"/>
          </p:cNvSpPr>
          <p:nvPr/>
        </p:nvSpPr>
        <p:spPr bwMode="auto">
          <a:xfrm>
            <a:off x="7696200" y="3200400"/>
            <a:ext cx="9144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3584" name="Line 16"/>
          <p:cNvSpPr>
            <a:spLocks noChangeShapeType="1"/>
          </p:cNvSpPr>
          <p:nvPr/>
        </p:nvSpPr>
        <p:spPr bwMode="auto">
          <a:xfrm>
            <a:off x="4572000" y="3200400"/>
            <a:ext cx="9144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3585" name="Rectangle 17"/>
          <p:cNvSpPr>
            <a:spLocks noChangeArrowheads="1"/>
          </p:cNvSpPr>
          <p:nvPr/>
        </p:nvSpPr>
        <p:spPr bwMode="auto">
          <a:xfrm>
            <a:off x="3452813" y="37338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73586" name="Rectangle 18"/>
          <p:cNvSpPr>
            <a:spLocks noChangeArrowheads="1"/>
          </p:cNvSpPr>
          <p:nvPr/>
        </p:nvSpPr>
        <p:spPr bwMode="auto">
          <a:xfrm>
            <a:off x="5102225" y="37338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73587" name="Rectangle 19"/>
          <p:cNvSpPr>
            <a:spLocks noChangeArrowheads="1"/>
          </p:cNvSpPr>
          <p:nvPr/>
        </p:nvSpPr>
        <p:spPr bwMode="auto">
          <a:xfrm>
            <a:off x="6651625" y="3732214"/>
            <a:ext cx="3873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73588" name="Rectangle 20"/>
          <p:cNvSpPr>
            <a:spLocks noChangeArrowheads="1"/>
          </p:cNvSpPr>
          <p:nvPr/>
        </p:nvSpPr>
        <p:spPr bwMode="auto">
          <a:xfrm>
            <a:off x="8302625" y="3732214"/>
            <a:ext cx="3873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73589" name="Rectangle 21"/>
          <p:cNvSpPr>
            <a:spLocks noChangeArrowheads="1"/>
          </p:cNvSpPr>
          <p:nvPr/>
        </p:nvSpPr>
        <p:spPr bwMode="auto">
          <a:xfrm>
            <a:off x="4291013" y="2911475"/>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73590" name="Rectangle 22"/>
          <p:cNvSpPr>
            <a:spLocks noChangeArrowheads="1"/>
          </p:cNvSpPr>
          <p:nvPr/>
        </p:nvSpPr>
        <p:spPr bwMode="auto">
          <a:xfrm>
            <a:off x="7512050" y="2895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73591" name="Rectangle 23"/>
          <p:cNvSpPr>
            <a:spLocks noChangeArrowheads="1"/>
          </p:cNvSpPr>
          <p:nvPr/>
        </p:nvSpPr>
        <p:spPr bwMode="auto">
          <a:xfrm>
            <a:off x="2851150" y="5181600"/>
            <a:ext cx="9588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solidFill>
                  <a:srgbClr val="009999"/>
                </a:solidFill>
                <a:latin typeface="Symbol" panose="05050102010706020507" pitchFamily="18" charset="2"/>
              </a:rPr>
              <a:t>Q</a:t>
            </a:r>
            <a:r>
              <a:rPr lang="en-US" altLang="en-US" sz="3200">
                <a:solidFill>
                  <a:srgbClr val="009999"/>
                </a:solidFill>
                <a:latin typeface="Times New Roman" panose="02020603050405020304" pitchFamily="18" charset="0"/>
              </a:rPr>
              <a:t>(1)</a:t>
            </a:r>
          </a:p>
        </p:txBody>
      </p:sp>
      <p:sp>
        <p:nvSpPr>
          <p:cNvPr id="1773592" name="Text Box 24"/>
          <p:cNvSpPr txBox="1">
            <a:spLocks noChangeArrowheads="1"/>
          </p:cNvSpPr>
          <p:nvPr/>
        </p:nvSpPr>
        <p:spPr bwMode="auto">
          <a:xfrm rot="17366799">
            <a:off x="3072607" y="4425157"/>
            <a:ext cx="5905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latin typeface="Times New Roman" panose="02020603050405020304" pitchFamily="18" charset="0"/>
              </a:rPr>
              <a:t>…</a:t>
            </a:r>
          </a:p>
        </p:txBody>
      </p:sp>
      <p:sp>
        <p:nvSpPr>
          <p:cNvPr id="1773593" name="Text Box 25"/>
          <p:cNvSpPr txBox="1">
            <a:spLocks noChangeArrowheads="1"/>
          </p:cNvSpPr>
          <p:nvPr/>
        </p:nvSpPr>
        <p:spPr bwMode="auto">
          <a:xfrm>
            <a:off x="1557338" y="3581400"/>
            <a:ext cx="1643062"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h</a:t>
            </a:r>
            <a:r>
              <a:rPr lang="en-US" altLang="en-US" sz="3200">
                <a:solidFill>
                  <a:srgbClr val="009999"/>
                </a:solidFill>
                <a:latin typeface="Times New Roman" panose="02020603050405020304" pitchFamily="18" charset="0"/>
              </a:rPr>
              <a:t> = log </a:t>
            </a:r>
            <a:r>
              <a:rPr lang="en-US" altLang="en-US" sz="3200" i="1">
                <a:solidFill>
                  <a:srgbClr val="009999"/>
                </a:solidFill>
                <a:latin typeface="Times New Roman" panose="02020603050405020304" pitchFamily="18" charset="0"/>
              </a:rPr>
              <a:t>n</a:t>
            </a:r>
          </a:p>
        </p:txBody>
      </p:sp>
      <p:sp>
        <p:nvSpPr>
          <p:cNvPr id="1773594" name="Line 26"/>
          <p:cNvSpPr>
            <a:spLocks noChangeShapeType="1"/>
          </p:cNvSpPr>
          <p:nvPr/>
        </p:nvSpPr>
        <p:spPr bwMode="auto">
          <a:xfrm>
            <a:off x="6553200" y="2438400"/>
            <a:ext cx="29718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3595" name="Rectangle 27"/>
          <p:cNvSpPr>
            <a:spLocks noChangeArrowheads="1"/>
          </p:cNvSpPr>
          <p:nvPr/>
        </p:nvSpPr>
        <p:spPr bwMode="auto">
          <a:xfrm>
            <a:off x="9615488" y="2133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73596" name="Rectangle 28"/>
          <p:cNvSpPr>
            <a:spLocks noChangeArrowheads="1"/>
          </p:cNvSpPr>
          <p:nvPr/>
        </p:nvSpPr>
        <p:spPr bwMode="auto">
          <a:xfrm>
            <a:off x="9615488" y="2895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2</a:t>
            </a:r>
            <a:endParaRPr lang="en-US" altLang="en-US" sz="3200">
              <a:solidFill>
                <a:srgbClr val="009999"/>
              </a:solidFill>
              <a:latin typeface="Times New Roman" panose="02020603050405020304" pitchFamily="18" charset="0"/>
            </a:endParaRPr>
          </a:p>
        </p:txBody>
      </p:sp>
      <p:sp>
        <p:nvSpPr>
          <p:cNvPr id="1773597" name="Rectangle 29"/>
          <p:cNvSpPr>
            <a:spLocks noChangeArrowheads="1"/>
          </p:cNvSpPr>
          <p:nvPr/>
        </p:nvSpPr>
        <p:spPr bwMode="auto">
          <a:xfrm>
            <a:off x="9615488" y="3732214"/>
            <a:ext cx="3873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4</a:t>
            </a:r>
            <a:endParaRPr lang="en-US" altLang="en-US" sz="3200">
              <a:solidFill>
                <a:srgbClr val="009999"/>
              </a:solidFill>
              <a:latin typeface="Times New Roman" panose="02020603050405020304" pitchFamily="18" charset="0"/>
            </a:endParaRPr>
          </a:p>
        </p:txBody>
      </p:sp>
      <p:sp>
        <p:nvSpPr>
          <p:cNvPr id="1773598" name="Text Box 30"/>
          <p:cNvSpPr txBox="1">
            <a:spLocks noChangeArrowheads="1"/>
          </p:cNvSpPr>
          <p:nvPr/>
        </p:nvSpPr>
        <p:spPr bwMode="auto">
          <a:xfrm>
            <a:off x="5075239" y="5181600"/>
            <a:ext cx="2039937"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latin typeface="Times New Roman" panose="02020603050405020304" pitchFamily="18" charset="0"/>
              </a:rPr>
              <a:t>#leaves </a:t>
            </a:r>
            <a:r>
              <a:rPr lang="en-US" altLang="en-US" sz="3200">
                <a:solidFill>
                  <a:srgbClr val="009999"/>
                </a:solidFill>
                <a:latin typeface="Times New Roman" panose="02020603050405020304" pitchFamily="18" charset="0"/>
              </a:rPr>
              <a:t>= </a:t>
            </a:r>
            <a:r>
              <a:rPr lang="en-US" altLang="en-US" sz="3200" i="1">
                <a:solidFill>
                  <a:srgbClr val="009999"/>
                </a:solidFill>
                <a:latin typeface="Times New Roman" panose="02020603050405020304" pitchFamily="18" charset="0"/>
              </a:rPr>
              <a:t>n</a:t>
            </a:r>
          </a:p>
        </p:txBody>
      </p:sp>
      <p:sp>
        <p:nvSpPr>
          <p:cNvPr id="1773599" name="Rectangle 31"/>
          <p:cNvSpPr>
            <a:spLocks noChangeArrowheads="1"/>
          </p:cNvSpPr>
          <p:nvPr/>
        </p:nvSpPr>
        <p:spPr bwMode="auto">
          <a:xfrm>
            <a:off x="9331325" y="5181600"/>
            <a:ext cx="958850" cy="579438"/>
          </a:xfrm>
          <a:prstGeom prst="rect">
            <a:avLst/>
          </a:prstGeom>
          <a:solidFill>
            <a:schemeClr val="bg1"/>
          </a:soli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solidFill>
                  <a:srgbClr val="009999"/>
                </a:solidFill>
                <a:latin typeface="Symbol" panose="05050102010706020507" pitchFamily="18" charset="2"/>
              </a:rPr>
              <a:t>Q</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a:t>
            </a:r>
          </a:p>
        </p:txBody>
      </p:sp>
      <p:sp>
        <p:nvSpPr>
          <p:cNvPr id="1773600" name="Text Box 32"/>
          <p:cNvSpPr txBox="1">
            <a:spLocks noChangeArrowheads="1"/>
          </p:cNvSpPr>
          <p:nvPr/>
        </p:nvSpPr>
        <p:spPr bwMode="auto">
          <a:xfrm rot="-5400000">
            <a:off x="9367044" y="4501356"/>
            <a:ext cx="590550"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99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solidFill>
                  <a:srgbClr val="009999"/>
                </a:solidFill>
                <a:latin typeface="Times New Roman" panose="02020603050405020304" pitchFamily="18" charset="0"/>
              </a:rPr>
              <a:t>…</a:t>
            </a:r>
          </a:p>
        </p:txBody>
      </p:sp>
      <p:sp>
        <p:nvSpPr>
          <p:cNvPr id="1773601" name="Text Box 33"/>
          <p:cNvSpPr txBox="1">
            <a:spLocks noChangeArrowheads="1"/>
          </p:cNvSpPr>
          <p:nvPr/>
        </p:nvSpPr>
        <p:spPr bwMode="auto">
          <a:xfrm>
            <a:off x="1884364" y="1543050"/>
            <a:ext cx="4295775"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3200">
                <a:latin typeface="Times New Roman" panose="02020603050405020304" pitchFamily="18" charset="0"/>
              </a:rPr>
              <a:t>Solve </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 = 2</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/2) + </a:t>
            </a:r>
            <a:r>
              <a:rPr lang="en-US" altLang="en-US" sz="3200" i="1">
                <a:solidFill>
                  <a:srgbClr val="0000FF"/>
                </a:solidFill>
                <a:latin typeface="Times New Roman" panose="02020603050405020304" pitchFamily="18" charset="0"/>
              </a:rPr>
              <a:t>1</a:t>
            </a:r>
            <a:r>
              <a:rPr lang="en-US" altLang="en-US" sz="3200">
                <a:latin typeface="Times New Roman" panose="02020603050405020304" pitchFamily="18" charset="0"/>
              </a:rPr>
              <a:t>.</a:t>
            </a:r>
          </a:p>
        </p:txBody>
      </p:sp>
      <p:sp>
        <p:nvSpPr>
          <p:cNvPr id="1773602" name="Text Box 34"/>
          <p:cNvSpPr txBox="1">
            <a:spLocks noChangeArrowheads="1"/>
          </p:cNvSpPr>
          <p:nvPr/>
        </p:nvSpPr>
        <p:spPr bwMode="auto">
          <a:xfrm>
            <a:off x="8597900" y="5821364"/>
            <a:ext cx="1917700" cy="5794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en-US" altLang="en-US" sz="3200">
                <a:latin typeface="Times New Roman" panose="02020603050405020304" pitchFamily="18" charset="0"/>
              </a:rPr>
              <a:t>Total</a:t>
            </a:r>
            <a:r>
              <a:rPr lang="en-US" altLang="en-US" sz="3200">
                <a:solidFill>
                  <a:srgbClr val="009999"/>
                </a:solidFill>
                <a:latin typeface="Symbol" panose="05050102010706020507" pitchFamily="18" charset="2"/>
              </a:rPr>
              <a:t> Q</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a:t>
            </a:r>
          </a:p>
        </p:txBody>
      </p:sp>
      <p:sp>
        <p:nvSpPr>
          <p:cNvPr id="1773603" name="Line 35"/>
          <p:cNvSpPr>
            <a:spLocks noChangeShapeType="1"/>
          </p:cNvSpPr>
          <p:nvPr/>
        </p:nvSpPr>
        <p:spPr bwMode="auto">
          <a:xfrm>
            <a:off x="8915400" y="5791200"/>
            <a:ext cx="1524000" cy="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249056364"/>
      </p:ext>
    </p:extLst>
  </p:cSld>
  <p:clrMapOvr>
    <a:masterClrMapping/>
  </p:clrMapOvr>
  <p:transition>
    <p:wipe dir="r"/>
  </p:transition>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fld id="{67EB5C8E-7CA4-450B-837F-A135721C76EC}" type="datetime1">
              <a:rPr lang="en-US" altLang="en-US"/>
              <a:pPr/>
              <a:t>10/23/2019</a:t>
            </a:fld>
            <a:endParaRPr lang="en-US" altLang="en-US"/>
          </a:p>
        </p:txBody>
      </p:sp>
      <p:sp>
        <p:nvSpPr>
          <p:cNvPr id="8" name="Slide Number Placeholder 5"/>
          <p:cNvSpPr>
            <a:spLocks noGrp="1"/>
          </p:cNvSpPr>
          <p:nvPr>
            <p:ph type="sldNum" sz="quarter" idx="12"/>
          </p:nvPr>
        </p:nvSpPr>
        <p:spPr/>
        <p:txBody>
          <a:bodyPr/>
          <a:lstStyle/>
          <a:p>
            <a:fld id="{6B4B653F-4822-4006-A969-8B2304C5D228}" type="slidenum">
              <a:rPr lang="en-US" altLang="en-US"/>
              <a:pPr/>
              <a:t>29</a:t>
            </a:fld>
            <a:endParaRPr lang="en-US" altLang="en-US"/>
          </a:p>
        </p:txBody>
      </p:sp>
      <p:sp>
        <p:nvSpPr>
          <p:cNvPr id="1720322" name="Rectangle 2"/>
          <p:cNvSpPr>
            <a:spLocks noGrp="1" noChangeArrowheads="1"/>
          </p:cNvSpPr>
          <p:nvPr>
            <p:ph type="title"/>
          </p:nvPr>
        </p:nvSpPr>
        <p:spPr/>
        <p:txBody>
          <a:bodyPr/>
          <a:lstStyle/>
          <a:p>
            <a:r>
              <a:rPr lang="en-US" altLang="en-US"/>
              <a:t>More iteration method examples</a:t>
            </a:r>
          </a:p>
        </p:txBody>
      </p:sp>
      <p:sp>
        <p:nvSpPr>
          <p:cNvPr id="1720323" name="Rectangle 3"/>
          <p:cNvSpPr>
            <a:spLocks noGrp="1" noChangeArrowheads="1"/>
          </p:cNvSpPr>
          <p:nvPr>
            <p:ph type="body" idx="1"/>
          </p:nvPr>
        </p:nvSpPr>
        <p:spPr/>
        <p:txBody>
          <a:bodyPr/>
          <a:lstStyle/>
          <a:p>
            <a:r>
              <a:rPr lang="en-US" altLang="en-US"/>
              <a:t>T(n) = T(n-1) + 1</a:t>
            </a:r>
          </a:p>
          <a:p>
            <a:pPr>
              <a:buFontTx/>
              <a:buNone/>
            </a:pPr>
            <a:r>
              <a:rPr lang="en-US" altLang="en-US"/>
              <a:t>		   = T(n-2) + 1 + 1</a:t>
            </a:r>
          </a:p>
          <a:p>
            <a:pPr>
              <a:buFontTx/>
              <a:buNone/>
            </a:pPr>
            <a:r>
              <a:rPr lang="en-US" altLang="en-US"/>
              <a:t>		   = T(n-3) + 1 + 1 + 1</a:t>
            </a:r>
          </a:p>
          <a:p>
            <a:pPr>
              <a:buFontTx/>
              <a:buNone/>
            </a:pPr>
            <a:r>
              <a:rPr lang="en-US" altLang="en-US"/>
              <a:t>		   = T(1) + 1  + 1 + … + 1</a:t>
            </a:r>
          </a:p>
          <a:p>
            <a:pPr>
              <a:buFontTx/>
              <a:buNone/>
            </a:pPr>
            <a:endParaRPr lang="en-US" altLang="en-US"/>
          </a:p>
          <a:p>
            <a:pPr>
              <a:buFontTx/>
              <a:buNone/>
            </a:pPr>
            <a:r>
              <a:rPr lang="en-US" altLang="en-US"/>
              <a:t>		   = </a:t>
            </a:r>
            <a:r>
              <a:rPr lang="el-GR" altLang="en-US">
                <a:cs typeface="Arial" panose="020B0604020202020204" pitchFamily="34" charset="0"/>
              </a:rPr>
              <a:t>Θ</a:t>
            </a:r>
            <a:r>
              <a:rPr lang="en-US" altLang="en-US">
                <a:cs typeface="Arial" panose="020B0604020202020204" pitchFamily="34" charset="0"/>
              </a:rPr>
              <a:t> (n)</a:t>
            </a:r>
            <a:r>
              <a:rPr lang="en-US" altLang="en-US"/>
              <a:t>		    </a:t>
            </a:r>
          </a:p>
        </p:txBody>
      </p:sp>
      <p:grpSp>
        <p:nvGrpSpPr>
          <p:cNvPr id="1720324" name="Group 4"/>
          <p:cNvGrpSpPr>
            <a:grpSpLocks/>
          </p:cNvGrpSpPr>
          <p:nvPr/>
        </p:nvGrpSpPr>
        <p:grpSpPr bwMode="auto">
          <a:xfrm>
            <a:off x="4161453" y="3830219"/>
            <a:ext cx="2286000" cy="792163"/>
            <a:chOff x="2208" y="2448"/>
            <a:chExt cx="1440" cy="499"/>
          </a:xfrm>
        </p:grpSpPr>
        <p:sp>
          <p:nvSpPr>
            <p:cNvPr id="1720325" name="AutoShape 5"/>
            <p:cNvSpPr>
              <a:spLocks/>
            </p:cNvSpPr>
            <p:nvPr/>
          </p:nvSpPr>
          <p:spPr bwMode="auto">
            <a:xfrm rot="-5400000">
              <a:off x="2832" y="1824"/>
              <a:ext cx="192" cy="1440"/>
            </a:xfrm>
            <a:prstGeom prst="leftBrace">
              <a:avLst>
                <a:gd name="adj1" fmla="val 62500"/>
                <a:gd name="adj2" fmla="val 50000"/>
              </a:avLst>
            </a:pr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20326" name="Text Box 6"/>
            <p:cNvSpPr txBox="1">
              <a:spLocks noChangeArrowheads="1"/>
            </p:cNvSpPr>
            <p:nvPr/>
          </p:nvSpPr>
          <p:spPr bwMode="auto">
            <a:xfrm>
              <a:off x="2620" y="2579"/>
              <a:ext cx="646" cy="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t>n - 1</a:t>
              </a:r>
            </a:p>
          </p:txBody>
        </p:sp>
      </p:grpSp>
    </p:spTree>
    <p:extLst>
      <p:ext uri="{BB962C8B-B14F-4D97-AF65-F5344CB8AC3E}">
        <p14:creationId xmlns:p14="http://schemas.microsoft.com/office/powerpoint/2010/main" val="3610200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7203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2032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2032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2032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72032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203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2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p:cNvSpPr>
            <a:spLocks noGrp="1"/>
          </p:cNvSpPr>
          <p:nvPr>
            <p:ph type="sldNum" sz="quarter" idx="12"/>
          </p:nvPr>
        </p:nvSpPr>
        <p:spPr/>
        <p:txBody>
          <a:bodyPr/>
          <a:lstStyle/>
          <a:p>
            <a:fld id="{21543063-8AC0-48A2-9C8B-5B2293F4BF3B}" type="slidenum">
              <a:rPr lang="en-US" altLang="en-US"/>
              <a:pPr/>
              <a:t>3</a:t>
            </a:fld>
            <a:endParaRPr lang="en-US" altLang="en-US"/>
          </a:p>
        </p:txBody>
      </p:sp>
      <p:sp>
        <p:nvSpPr>
          <p:cNvPr id="352258" name="Rectangle 2"/>
          <p:cNvSpPr>
            <a:spLocks noGrp="1" noChangeArrowheads="1"/>
          </p:cNvSpPr>
          <p:nvPr>
            <p:ph type="title"/>
          </p:nvPr>
        </p:nvSpPr>
        <p:spPr>
          <a:xfrm>
            <a:off x="2133600" y="228600"/>
            <a:ext cx="8305800" cy="685800"/>
          </a:xfrm>
        </p:spPr>
        <p:txBody>
          <a:bodyPr>
            <a:normAutofit fontScale="90000"/>
          </a:bodyPr>
          <a:lstStyle/>
          <a:p>
            <a:r>
              <a:rPr lang="en-US" altLang="en-US"/>
              <a:t>Example 1: Recursive evaluation of </a:t>
            </a:r>
            <a:r>
              <a:rPr lang="en-US" altLang="en-US" i="1"/>
              <a:t>n</a:t>
            </a:r>
            <a:r>
              <a:rPr lang="en-US" altLang="en-US"/>
              <a:t>!</a:t>
            </a:r>
          </a:p>
        </p:txBody>
      </p:sp>
      <p:sp>
        <p:nvSpPr>
          <p:cNvPr id="352259" name="Rectangle 3"/>
          <p:cNvSpPr>
            <a:spLocks noGrp="1" noChangeArrowheads="1"/>
          </p:cNvSpPr>
          <p:nvPr>
            <p:ph type="body" sz="half" idx="1"/>
          </p:nvPr>
        </p:nvSpPr>
        <p:spPr>
          <a:xfrm>
            <a:off x="2133600" y="1266826"/>
            <a:ext cx="8534400" cy="5286375"/>
          </a:xfrm>
        </p:spPr>
        <p:txBody>
          <a:bodyPr>
            <a:normAutofit lnSpcReduction="10000"/>
          </a:bodyPr>
          <a:lstStyle/>
          <a:p>
            <a:pPr>
              <a:lnSpc>
                <a:spcPct val="80000"/>
              </a:lnSpc>
              <a:buFont typeface="Monotype Sorts" pitchFamily="2" charset="2"/>
              <a:buNone/>
            </a:pPr>
            <a:r>
              <a:rPr lang="en-US" altLang="en-US"/>
              <a:t>Definition:</a:t>
            </a:r>
            <a:r>
              <a:rPr lang="en-US" altLang="en-US" i="1"/>
              <a:t> n </a:t>
            </a:r>
            <a:r>
              <a:rPr lang="en-US" altLang="en-US"/>
              <a:t>! = 1 </a:t>
            </a:r>
            <a:r>
              <a:rPr lang="en-US" altLang="en-US" b="0">
                <a:sym typeface="Symbol" panose="05050102010706020507" pitchFamily="18" charset="2"/>
              </a:rPr>
              <a:t></a:t>
            </a:r>
            <a:r>
              <a:rPr lang="en-US" altLang="en-US"/>
              <a:t> 2 </a:t>
            </a:r>
            <a:r>
              <a:rPr lang="en-US" altLang="en-US" b="0">
                <a:sym typeface="Symbol" panose="05050102010706020507" pitchFamily="18" charset="2"/>
              </a:rPr>
              <a:t></a:t>
            </a:r>
            <a:r>
              <a:rPr lang="en-US" altLang="en-US" i="1"/>
              <a:t> </a:t>
            </a:r>
            <a:r>
              <a:rPr lang="en-US" altLang="en-US">
                <a:cs typeface="Times New Roman" panose="02020603050405020304" pitchFamily="18" charset="0"/>
                <a:sym typeface="Symbol" panose="05050102010706020507" pitchFamily="18" charset="2"/>
              </a:rPr>
              <a:t>…</a:t>
            </a:r>
            <a:r>
              <a:rPr lang="en-US" altLang="en-US" i="1"/>
              <a:t> </a:t>
            </a:r>
            <a:r>
              <a:rPr lang="en-US" altLang="en-US" b="0">
                <a:sym typeface="Symbol" panose="05050102010706020507" pitchFamily="18" charset="2"/>
              </a:rPr>
              <a:t> </a:t>
            </a:r>
            <a:r>
              <a:rPr lang="en-US" altLang="en-US"/>
              <a:t>(</a:t>
            </a:r>
            <a:r>
              <a:rPr lang="en-US" altLang="en-US" i="1"/>
              <a:t>n-</a:t>
            </a:r>
            <a:r>
              <a:rPr lang="en-US" altLang="en-US"/>
              <a:t>1) </a:t>
            </a:r>
            <a:r>
              <a:rPr lang="en-US" altLang="en-US" b="0">
                <a:sym typeface="Symbol" panose="05050102010706020507" pitchFamily="18" charset="2"/>
              </a:rPr>
              <a:t></a:t>
            </a:r>
            <a:r>
              <a:rPr lang="en-US" altLang="en-US"/>
              <a:t> </a:t>
            </a:r>
            <a:r>
              <a:rPr lang="en-US" altLang="en-US" i="1"/>
              <a:t>n</a:t>
            </a:r>
            <a:r>
              <a:rPr lang="en-US" altLang="en-US"/>
              <a:t>  for </a:t>
            </a:r>
            <a:r>
              <a:rPr lang="en-US" altLang="en-US" i="1"/>
              <a:t>n </a:t>
            </a:r>
            <a:r>
              <a:rPr lang="en-US" altLang="en-US" i="1">
                <a:cs typeface="Times New Roman" panose="02020603050405020304" pitchFamily="18" charset="0"/>
              </a:rPr>
              <a:t>≥ </a:t>
            </a:r>
            <a:r>
              <a:rPr lang="en-US" altLang="en-US">
                <a:cs typeface="Times New Roman" panose="02020603050405020304" pitchFamily="18" charset="0"/>
              </a:rPr>
              <a:t>1  and  0! = 1</a:t>
            </a:r>
          </a:p>
          <a:p>
            <a:pPr>
              <a:lnSpc>
                <a:spcPct val="80000"/>
              </a:lnSpc>
            </a:pPr>
            <a:endParaRPr lang="en-US" altLang="en-US" u="sng"/>
          </a:p>
          <a:p>
            <a:pPr>
              <a:lnSpc>
                <a:spcPct val="80000"/>
              </a:lnSpc>
              <a:buFont typeface="Monotype Sorts" pitchFamily="2" charset="2"/>
              <a:buNone/>
            </a:pPr>
            <a:r>
              <a:rPr lang="en-US" altLang="en-US"/>
              <a:t>Recursive definition of </a:t>
            </a:r>
            <a:r>
              <a:rPr lang="en-US" altLang="en-US" i="1"/>
              <a:t>n</a:t>
            </a:r>
            <a:r>
              <a:rPr lang="en-US" altLang="en-US"/>
              <a:t>!:  </a:t>
            </a:r>
            <a:r>
              <a:rPr lang="en-US" altLang="en-US" i="1"/>
              <a:t>F</a:t>
            </a:r>
            <a:r>
              <a:rPr lang="en-US" altLang="en-US"/>
              <a:t>(</a:t>
            </a:r>
            <a:r>
              <a:rPr lang="en-US" altLang="en-US" i="1"/>
              <a:t>n</a:t>
            </a:r>
            <a:r>
              <a:rPr lang="en-US" altLang="en-US"/>
              <a:t>) = </a:t>
            </a:r>
            <a:r>
              <a:rPr lang="en-US" altLang="en-US" i="1"/>
              <a:t>F</a:t>
            </a:r>
            <a:r>
              <a:rPr lang="en-US" altLang="en-US"/>
              <a:t>(</a:t>
            </a:r>
            <a:r>
              <a:rPr lang="en-US" altLang="en-US" i="1"/>
              <a:t>n-</a:t>
            </a:r>
            <a:r>
              <a:rPr lang="en-US" altLang="en-US"/>
              <a:t>1) </a:t>
            </a:r>
            <a:r>
              <a:rPr lang="en-US" altLang="en-US" b="0">
                <a:sym typeface="Symbol" panose="05050102010706020507" pitchFamily="18" charset="2"/>
              </a:rPr>
              <a:t></a:t>
            </a:r>
            <a:r>
              <a:rPr lang="en-US" altLang="en-US"/>
              <a:t> </a:t>
            </a:r>
            <a:r>
              <a:rPr lang="en-US" altLang="en-US" i="1"/>
              <a:t>n</a:t>
            </a:r>
            <a:r>
              <a:rPr lang="en-US" altLang="en-US"/>
              <a:t>  for </a:t>
            </a:r>
            <a:r>
              <a:rPr lang="en-US" altLang="en-US" i="1"/>
              <a:t>n </a:t>
            </a:r>
            <a:r>
              <a:rPr lang="en-US" altLang="en-US" i="1">
                <a:cs typeface="Times New Roman" panose="02020603050405020304" pitchFamily="18" charset="0"/>
              </a:rPr>
              <a:t>≥ </a:t>
            </a:r>
            <a:r>
              <a:rPr lang="en-US" altLang="en-US">
                <a:cs typeface="Times New Roman" panose="02020603050405020304" pitchFamily="18" charset="0"/>
              </a:rPr>
              <a:t>1  and  </a:t>
            </a:r>
          </a:p>
          <a:p>
            <a:pPr>
              <a:lnSpc>
                <a:spcPct val="80000"/>
              </a:lnSpc>
              <a:buFont typeface="Monotype Sorts" pitchFamily="2" charset="2"/>
              <a:buNone/>
            </a:pPr>
            <a:r>
              <a:rPr lang="en-US" altLang="en-US">
                <a:cs typeface="Times New Roman" panose="02020603050405020304" pitchFamily="18" charset="0"/>
              </a:rPr>
              <a:t>                                               </a:t>
            </a:r>
            <a:r>
              <a:rPr lang="en-US" altLang="en-US" i="1"/>
              <a:t>F</a:t>
            </a:r>
            <a:r>
              <a:rPr lang="en-US" altLang="en-US"/>
              <a:t>(</a:t>
            </a:r>
            <a:r>
              <a:rPr lang="en-US" altLang="en-US">
                <a:cs typeface="Times New Roman" panose="02020603050405020304" pitchFamily="18" charset="0"/>
              </a:rPr>
              <a:t>0) = 1</a:t>
            </a:r>
            <a:endParaRPr lang="en-US" altLang="en-US" u="sng"/>
          </a:p>
          <a:p>
            <a:pPr>
              <a:lnSpc>
                <a:spcPct val="80000"/>
              </a:lnSpc>
              <a:buFont typeface="Monotype Sorts" pitchFamily="2" charset="2"/>
              <a:buNone/>
            </a:pPr>
            <a:endParaRPr lang="en-US" altLang="en-US" sz="2000"/>
          </a:p>
          <a:p>
            <a:pPr lvl="1">
              <a:lnSpc>
                <a:spcPct val="80000"/>
              </a:lnSpc>
              <a:buFontTx/>
              <a:buNone/>
            </a:pPr>
            <a:endParaRPr lang="en-US" altLang="en-US" sz="1800"/>
          </a:p>
          <a:p>
            <a:pPr>
              <a:lnSpc>
                <a:spcPct val="80000"/>
              </a:lnSpc>
              <a:buFont typeface="Monotype Sorts" pitchFamily="2" charset="2"/>
              <a:buNone/>
            </a:pPr>
            <a:endParaRPr lang="en-US" altLang="en-US"/>
          </a:p>
          <a:p>
            <a:pPr>
              <a:lnSpc>
                <a:spcPct val="80000"/>
              </a:lnSpc>
              <a:buFont typeface="Monotype Sorts" pitchFamily="2" charset="2"/>
              <a:buNone/>
            </a:pPr>
            <a:endParaRPr lang="en-US" altLang="en-US"/>
          </a:p>
          <a:p>
            <a:pPr>
              <a:lnSpc>
                <a:spcPct val="80000"/>
              </a:lnSpc>
              <a:buFont typeface="Monotype Sorts" pitchFamily="2" charset="2"/>
              <a:buNone/>
            </a:pPr>
            <a:endParaRPr lang="en-US" altLang="en-US"/>
          </a:p>
          <a:p>
            <a:pPr>
              <a:lnSpc>
                <a:spcPct val="80000"/>
              </a:lnSpc>
              <a:buFont typeface="Monotype Sorts" pitchFamily="2" charset="2"/>
              <a:buNone/>
            </a:pPr>
            <a:endParaRPr lang="en-US" altLang="en-US"/>
          </a:p>
          <a:p>
            <a:pPr>
              <a:lnSpc>
                <a:spcPct val="80000"/>
              </a:lnSpc>
              <a:buFont typeface="Monotype Sorts" pitchFamily="2" charset="2"/>
              <a:buNone/>
            </a:pPr>
            <a:endParaRPr lang="en-US" altLang="en-US"/>
          </a:p>
          <a:p>
            <a:pPr>
              <a:lnSpc>
                <a:spcPct val="80000"/>
              </a:lnSpc>
              <a:buFont typeface="Monotype Sorts" pitchFamily="2" charset="2"/>
              <a:buNone/>
            </a:pPr>
            <a:endParaRPr lang="en-US" altLang="en-US" sz="2000"/>
          </a:p>
          <a:p>
            <a:pPr>
              <a:lnSpc>
                <a:spcPct val="80000"/>
              </a:lnSpc>
              <a:buFont typeface="Monotype Sorts" pitchFamily="2" charset="2"/>
              <a:buNone/>
            </a:pPr>
            <a:endParaRPr lang="en-US" altLang="en-US"/>
          </a:p>
          <a:p>
            <a:pPr>
              <a:lnSpc>
                <a:spcPct val="80000"/>
              </a:lnSpc>
              <a:buFont typeface="Monotype Sorts" pitchFamily="2" charset="2"/>
              <a:buNone/>
            </a:pPr>
            <a:r>
              <a:rPr lang="en-US" altLang="en-US"/>
              <a:t>Size:</a:t>
            </a:r>
          </a:p>
          <a:p>
            <a:pPr>
              <a:lnSpc>
                <a:spcPct val="80000"/>
              </a:lnSpc>
              <a:buFont typeface="Monotype Sorts" pitchFamily="2" charset="2"/>
              <a:buNone/>
            </a:pPr>
            <a:r>
              <a:rPr lang="en-US" altLang="en-US"/>
              <a:t>Basic operation:</a:t>
            </a:r>
          </a:p>
          <a:p>
            <a:pPr>
              <a:lnSpc>
                <a:spcPct val="80000"/>
              </a:lnSpc>
              <a:buFont typeface="Monotype Sorts" pitchFamily="2" charset="2"/>
              <a:buNone/>
            </a:pPr>
            <a:r>
              <a:rPr lang="en-US" altLang="en-US"/>
              <a:t>Recurrence relation:</a:t>
            </a:r>
          </a:p>
        </p:txBody>
      </p:sp>
      <p:pic>
        <p:nvPicPr>
          <p:cNvPr id="352260" name="Picture 4" descr="2_4a"/>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2133600" y="2895600"/>
            <a:ext cx="4724400" cy="23510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188926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86516D6-BDDD-4DC3-83DE-B98EC35C0E10}" type="datetime1">
              <a:rPr lang="en-US" altLang="en-US"/>
              <a:pPr/>
              <a:t>10/23/2019</a:t>
            </a:fld>
            <a:endParaRPr lang="en-US" altLang="en-US"/>
          </a:p>
        </p:txBody>
      </p:sp>
      <p:sp>
        <p:nvSpPr>
          <p:cNvPr id="5" name="Slide Number Placeholder 5"/>
          <p:cNvSpPr>
            <a:spLocks noGrp="1"/>
          </p:cNvSpPr>
          <p:nvPr>
            <p:ph type="sldNum" sz="quarter" idx="12"/>
          </p:nvPr>
        </p:nvSpPr>
        <p:spPr/>
        <p:txBody>
          <a:bodyPr/>
          <a:lstStyle/>
          <a:p>
            <a:fld id="{56843DA8-745C-4A3D-9F7E-B34B7E1C2EFE}" type="slidenum">
              <a:rPr lang="en-US" altLang="en-US"/>
              <a:pPr/>
              <a:t>30</a:t>
            </a:fld>
            <a:endParaRPr lang="en-US" altLang="en-US"/>
          </a:p>
        </p:txBody>
      </p:sp>
      <p:sp>
        <p:nvSpPr>
          <p:cNvPr id="1722370" name="Rectangle 2"/>
          <p:cNvSpPr>
            <a:spLocks noGrp="1" noChangeArrowheads="1"/>
          </p:cNvSpPr>
          <p:nvPr>
            <p:ph type="title"/>
          </p:nvPr>
        </p:nvSpPr>
        <p:spPr/>
        <p:txBody>
          <a:bodyPr/>
          <a:lstStyle/>
          <a:p>
            <a:r>
              <a:rPr lang="en-US" altLang="en-US"/>
              <a:t>More iteration method examples</a:t>
            </a:r>
          </a:p>
        </p:txBody>
      </p:sp>
      <p:sp>
        <p:nvSpPr>
          <p:cNvPr id="1722371" name="Rectangle 3"/>
          <p:cNvSpPr>
            <a:spLocks noGrp="1" noChangeArrowheads="1"/>
          </p:cNvSpPr>
          <p:nvPr>
            <p:ph type="body" idx="1"/>
          </p:nvPr>
        </p:nvSpPr>
        <p:spPr/>
        <p:txBody>
          <a:bodyPr/>
          <a:lstStyle/>
          <a:p>
            <a:r>
              <a:rPr lang="en-US" altLang="en-US"/>
              <a:t>T(n) = T(n-1) + n</a:t>
            </a:r>
          </a:p>
          <a:p>
            <a:pPr>
              <a:buFontTx/>
              <a:buNone/>
            </a:pPr>
            <a:r>
              <a:rPr lang="en-US" altLang="en-US"/>
              <a:t>		   = T(n-2) + (n-1) + n</a:t>
            </a:r>
          </a:p>
          <a:p>
            <a:pPr>
              <a:buFontTx/>
              <a:buNone/>
            </a:pPr>
            <a:r>
              <a:rPr lang="en-US" altLang="en-US"/>
              <a:t>		   = T(n-3) + (n-2) + (n-1) + n</a:t>
            </a:r>
          </a:p>
          <a:p>
            <a:pPr>
              <a:buFontTx/>
              <a:buNone/>
            </a:pPr>
            <a:r>
              <a:rPr lang="en-US" altLang="en-US"/>
              <a:t>		   = T(1) + 2  + 3 + … + n</a:t>
            </a:r>
          </a:p>
          <a:p>
            <a:pPr>
              <a:buFontTx/>
              <a:buNone/>
            </a:pPr>
            <a:r>
              <a:rPr lang="en-US" altLang="en-US"/>
              <a:t>		   = </a:t>
            </a:r>
            <a:r>
              <a:rPr lang="el-GR" altLang="en-US">
                <a:cs typeface="Arial" panose="020B0604020202020204" pitchFamily="34" charset="0"/>
              </a:rPr>
              <a:t>Θ</a:t>
            </a:r>
            <a:r>
              <a:rPr lang="en-US" altLang="en-US">
                <a:cs typeface="Arial" panose="020B0604020202020204" pitchFamily="34" charset="0"/>
              </a:rPr>
              <a:t> (n</a:t>
            </a:r>
            <a:r>
              <a:rPr lang="en-US" altLang="en-US" baseline="30000">
                <a:cs typeface="Arial" panose="020B0604020202020204" pitchFamily="34" charset="0"/>
              </a:rPr>
              <a:t>2</a:t>
            </a:r>
            <a:r>
              <a:rPr lang="en-US" altLang="en-US">
                <a:cs typeface="Arial" panose="020B0604020202020204" pitchFamily="34" charset="0"/>
              </a:rPr>
              <a:t>)</a:t>
            </a:r>
            <a:r>
              <a:rPr lang="en-US" altLang="en-US"/>
              <a:t>		    </a:t>
            </a:r>
          </a:p>
        </p:txBody>
      </p:sp>
    </p:spTree>
    <p:extLst>
      <p:ext uri="{BB962C8B-B14F-4D97-AF65-F5344CB8AC3E}">
        <p14:creationId xmlns:p14="http://schemas.microsoft.com/office/powerpoint/2010/main" val="16278695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72237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2237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2237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2237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223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2371"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32F88F8-9312-463A-B2E8-EA0CC6EC81EC}" type="datetime1">
              <a:rPr lang="en-US" altLang="en-US"/>
              <a:pPr/>
              <a:t>10/23/2019</a:t>
            </a:fld>
            <a:endParaRPr lang="en-US" altLang="en-US"/>
          </a:p>
        </p:txBody>
      </p:sp>
      <p:sp>
        <p:nvSpPr>
          <p:cNvPr id="5" name="Slide Number Placeholder 5"/>
          <p:cNvSpPr>
            <a:spLocks noGrp="1"/>
          </p:cNvSpPr>
          <p:nvPr>
            <p:ph type="sldNum" sz="quarter" idx="12"/>
          </p:nvPr>
        </p:nvSpPr>
        <p:spPr/>
        <p:txBody>
          <a:bodyPr/>
          <a:lstStyle/>
          <a:p>
            <a:fld id="{998729D1-42C3-4D29-A4AE-13F995F6F172}" type="slidenum">
              <a:rPr lang="en-US" altLang="en-US"/>
              <a:pPr/>
              <a:t>31</a:t>
            </a:fld>
            <a:endParaRPr lang="en-US" altLang="en-US"/>
          </a:p>
        </p:txBody>
      </p:sp>
      <p:sp>
        <p:nvSpPr>
          <p:cNvPr id="1728514" name="Rectangle 2"/>
          <p:cNvSpPr>
            <a:spLocks noGrp="1" noChangeArrowheads="1"/>
          </p:cNvSpPr>
          <p:nvPr>
            <p:ph type="title"/>
          </p:nvPr>
        </p:nvSpPr>
        <p:spPr/>
        <p:txBody>
          <a:bodyPr/>
          <a:lstStyle/>
          <a:p>
            <a:r>
              <a:rPr lang="en-US" altLang="en-US" sz="4000" dirty="0"/>
              <a:t>More recursion </a:t>
            </a:r>
            <a:r>
              <a:rPr lang="en-US" altLang="en-US" sz="4000"/>
              <a:t>tree examples</a:t>
            </a:r>
            <a:endParaRPr lang="en-US" altLang="en-US" sz="4000" dirty="0"/>
          </a:p>
        </p:txBody>
      </p:sp>
      <p:sp>
        <p:nvSpPr>
          <p:cNvPr id="1728515" name="Rectangle 3"/>
          <p:cNvSpPr>
            <a:spLocks noGrp="1" noChangeArrowheads="1"/>
          </p:cNvSpPr>
          <p:nvPr>
            <p:ph type="body" idx="1"/>
          </p:nvPr>
        </p:nvSpPr>
        <p:spPr/>
        <p:txBody>
          <a:bodyPr/>
          <a:lstStyle/>
          <a:p>
            <a:r>
              <a:rPr lang="en-US" altLang="en-US" dirty="0"/>
              <a:t>T(n) = 3T(n/3) + n</a:t>
            </a:r>
          </a:p>
          <a:p>
            <a:r>
              <a:rPr lang="en-US" altLang="en-US" dirty="0"/>
              <a:t>T(n) = T(n/3) + T(2n/3) + n</a:t>
            </a:r>
          </a:p>
          <a:p>
            <a:r>
              <a:rPr lang="en-US" altLang="en-US" dirty="0"/>
              <a:t>T(n) = 2T(n/4) + n</a:t>
            </a:r>
          </a:p>
          <a:p>
            <a:r>
              <a:rPr lang="en-US" altLang="en-US" dirty="0"/>
              <a:t>T(n) = 2T(n/4) + n</a:t>
            </a:r>
            <a:r>
              <a:rPr lang="en-US" altLang="en-US" baseline="30000" dirty="0"/>
              <a:t>2</a:t>
            </a:r>
          </a:p>
          <a:p>
            <a:r>
              <a:rPr lang="en-US" altLang="en-US" dirty="0"/>
              <a:t>T(n) = T(n-2) + n</a:t>
            </a:r>
            <a:endParaRPr lang="en-US" altLang="en-US" baseline="30000" dirty="0"/>
          </a:p>
          <a:p>
            <a:r>
              <a:rPr lang="en-US" altLang="en-US" dirty="0"/>
              <a:t>T(n) = T(n-2) + 1</a:t>
            </a:r>
            <a:endParaRPr lang="en-US" altLang="en-US" baseline="30000" dirty="0"/>
          </a:p>
          <a:p>
            <a:pPr>
              <a:buFontTx/>
              <a:buNone/>
            </a:pPr>
            <a:endParaRPr lang="en-US" altLang="en-US" baseline="30000" dirty="0"/>
          </a:p>
        </p:txBody>
      </p:sp>
    </p:spTree>
    <p:extLst>
      <p:ext uri="{BB962C8B-B14F-4D97-AF65-F5344CB8AC3E}">
        <p14:creationId xmlns:p14="http://schemas.microsoft.com/office/powerpoint/2010/main" val="29589510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AEBAE-142F-4171-A790-ABC6E501023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256FB74-7F53-4CBF-BAFD-217189571B94}"/>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6257211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2"/>
          <p:cNvSpPr>
            <a:spLocks noGrp="1"/>
          </p:cNvSpPr>
          <p:nvPr>
            <p:ph type="dt" sz="half" idx="10"/>
          </p:nvPr>
        </p:nvSpPr>
        <p:spPr/>
        <p:txBody>
          <a:bodyPr/>
          <a:lstStyle/>
          <a:p>
            <a:fld id="{EAA11B5C-5B93-49C5-986C-72281B66EEF0}" type="datetime1">
              <a:rPr lang="en-US" altLang="en-US"/>
              <a:pPr/>
              <a:t>10/23/2019</a:t>
            </a:fld>
            <a:endParaRPr lang="en-US" altLang="en-US"/>
          </a:p>
        </p:txBody>
      </p:sp>
      <p:sp>
        <p:nvSpPr>
          <p:cNvPr id="8" name="Slide Number Placeholder 4"/>
          <p:cNvSpPr>
            <a:spLocks noGrp="1"/>
          </p:cNvSpPr>
          <p:nvPr>
            <p:ph type="sldNum" sz="quarter" idx="12"/>
          </p:nvPr>
        </p:nvSpPr>
        <p:spPr/>
        <p:txBody>
          <a:bodyPr/>
          <a:lstStyle/>
          <a:p>
            <a:fld id="{1F94ACD3-CD93-4E70-BEB4-F7FE0DB0CBA3}" type="slidenum">
              <a:rPr lang="en-US" altLang="en-US"/>
              <a:pPr/>
              <a:t>33</a:t>
            </a:fld>
            <a:endParaRPr lang="en-US" altLang="en-US"/>
          </a:p>
        </p:txBody>
      </p:sp>
      <p:sp>
        <p:nvSpPr>
          <p:cNvPr id="1462274" name="Rectangle 2"/>
          <p:cNvSpPr>
            <a:spLocks noGrp="1" noChangeArrowheads="1"/>
          </p:cNvSpPr>
          <p:nvPr>
            <p:ph type="title"/>
          </p:nvPr>
        </p:nvSpPr>
        <p:spPr/>
        <p:txBody>
          <a:bodyPr/>
          <a:lstStyle/>
          <a:p>
            <a:r>
              <a:rPr lang="en-US" altLang="en-US"/>
              <a:t>Merge sort</a:t>
            </a:r>
          </a:p>
        </p:txBody>
      </p:sp>
    </p:spTree>
    <p:extLst>
      <p:ext uri="{BB962C8B-B14F-4D97-AF65-F5344CB8AC3E}">
        <p14:creationId xmlns:p14="http://schemas.microsoft.com/office/powerpoint/2010/main" val="41280905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ate Placeholder 2"/>
          <p:cNvSpPr>
            <a:spLocks noGrp="1"/>
          </p:cNvSpPr>
          <p:nvPr>
            <p:ph type="dt" sz="half" idx="10"/>
          </p:nvPr>
        </p:nvSpPr>
        <p:spPr/>
        <p:txBody>
          <a:bodyPr/>
          <a:lstStyle/>
          <a:p>
            <a:fld id="{BFDF9A24-3331-46EC-A6BA-CECA251BB464}" type="datetime1">
              <a:rPr lang="en-US" altLang="en-US"/>
              <a:pPr/>
              <a:t>10/23/2019</a:t>
            </a:fld>
            <a:endParaRPr lang="en-US" altLang="en-US"/>
          </a:p>
        </p:txBody>
      </p:sp>
      <p:sp>
        <p:nvSpPr>
          <p:cNvPr id="10" name="Slide Number Placeholder 4"/>
          <p:cNvSpPr>
            <a:spLocks noGrp="1"/>
          </p:cNvSpPr>
          <p:nvPr>
            <p:ph type="sldNum" sz="quarter" idx="12"/>
          </p:nvPr>
        </p:nvSpPr>
        <p:spPr/>
        <p:txBody>
          <a:bodyPr/>
          <a:lstStyle/>
          <a:p>
            <a:fld id="{1ACAFAC2-0118-4870-802B-5A21E4FFC254}" type="slidenum">
              <a:rPr lang="en-US" altLang="en-US"/>
              <a:pPr/>
              <a:t>34</a:t>
            </a:fld>
            <a:endParaRPr lang="en-US" altLang="en-US"/>
          </a:p>
        </p:txBody>
      </p:sp>
      <p:sp>
        <p:nvSpPr>
          <p:cNvPr id="1464322" name="Rectangle 2"/>
          <p:cNvSpPr>
            <a:spLocks noChangeArrowheads="1"/>
          </p:cNvSpPr>
          <p:nvPr/>
        </p:nvSpPr>
        <p:spPr bwMode="auto">
          <a:xfrm>
            <a:off x="5715000" y="2286000"/>
            <a:ext cx="533400" cy="21336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64323" name="Rectangle 3"/>
          <p:cNvSpPr>
            <a:spLocks noChangeArrowheads="1"/>
          </p:cNvSpPr>
          <p:nvPr/>
        </p:nvSpPr>
        <p:spPr bwMode="auto">
          <a:xfrm>
            <a:off x="5105400" y="2286000"/>
            <a:ext cx="533400" cy="21336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64324" name="Text Box 4"/>
          <p:cNvSpPr txBox="1">
            <a:spLocks noChangeArrowheads="1"/>
          </p:cNvSpPr>
          <p:nvPr/>
        </p:nvSpPr>
        <p:spPr bwMode="auto">
          <a:xfrm>
            <a:off x="5133976" y="2136775"/>
            <a:ext cx="492443" cy="2308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a:p>
            <a:pPr>
              <a:lnSpc>
                <a:spcPct val="150000"/>
              </a:lnSpc>
            </a:pPr>
            <a:r>
              <a:rPr lang="en-US" altLang="en-US" sz="2400">
                <a:latin typeface="Times New Roman" panose="02020603050405020304" pitchFamily="18" charset="0"/>
              </a:rPr>
              <a:t>7</a:t>
            </a:r>
          </a:p>
          <a:p>
            <a:pPr>
              <a:lnSpc>
                <a:spcPct val="150000"/>
              </a:lnSpc>
            </a:pPr>
            <a:r>
              <a:rPr lang="en-US" altLang="en-US" sz="2400">
                <a:latin typeface="Times New Roman" panose="02020603050405020304" pitchFamily="18" charset="0"/>
              </a:rPr>
              <a:t>2</a:t>
            </a:r>
          </a:p>
        </p:txBody>
      </p:sp>
      <p:sp>
        <p:nvSpPr>
          <p:cNvPr id="1464325" name="Rectangle 5"/>
          <p:cNvSpPr>
            <a:spLocks noGrp="1" noChangeArrowheads="1"/>
          </p:cNvSpPr>
          <p:nvPr>
            <p:ph type="title"/>
          </p:nvPr>
        </p:nvSpPr>
        <p:spPr/>
        <p:txBody>
          <a:bodyPr/>
          <a:lstStyle/>
          <a:p>
            <a:r>
              <a:rPr lang="en-US" altLang="en-US"/>
              <a:t>Merging two sorted arrays</a:t>
            </a:r>
          </a:p>
        </p:txBody>
      </p:sp>
      <p:sp>
        <p:nvSpPr>
          <p:cNvPr id="1464326" name="Text Box 6"/>
          <p:cNvSpPr txBox="1">
            <a:spLocks noChangeArrowheads="1"/>
          </p:cNvSpPr>
          <p:nvPr/>
        </p:nvSpPr>
        <p:spPr bwMode="auto">
          <a:xfrm>
            <a:off x="5683251" y="2136775"/>
            <a:ext cx="492443" cy="2308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a:p>
            <a:pPr>
              <a:lnSpc>
                <a:spcPct val="150000"/>
              </a:lnSpc>
            </a:pPr>
            <a:r>
              <a:rPr lang="en-US" altLang="en-US" sz="2400">
                <a:latin typeface="Times New Roman" panose="02020603050405020304" pitchFamily="18" charset="0"/>
              </a:rPr>
              <a:t>9</a:t>
            </a:r>
          </a:p>
          <a:p>
            <a:pPr>
              <a:lnSpc>
                <a:spcPct val="150000"/>
              </a:lnSpc>
            </a:pPr>
            <a:r>
              <a:rPr lang="en-US" altLang="en-US" sz="2400">
                <a:latin typeface="Times New Roman" panose="02020603050405020304" pitchFamily="18" charset="0"/>
              </a:rPr>
              <a:t>1</a:t>
            </a:r>
          </a:p>
        </p:txBody>
      </p:sp>
      <p:sp>
        <p:nvSpPr>
          <p:cNvPr id="1464327" name="Text Box 7"/>
          <p:cNvSpPr txBox="1">
            <a:spLocks noChangeArrowheads="1"/>
          </p:cNvSpPr>
          <p:nvPr/>
        </p:nvSpPr>
        <p:spPr bwMode="auto">
          <a:xfrm>
            <a:off x="4267200" y="1789113"/>
            <a:ext cx="13660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Subarray 1</a:t>
            </a:r>
          </a:p>
        </p:txBody>
      </p:sp>
      <p:sp>
        <p:nvSpPr>
          <p:cNvPr id="1464328" name="Text Box 8"/>
          <p:cNvSpPr txBox="1">
            <a:spLocks noChangeArrowheads="1"/>
          </p:cNvSpPr>
          <p:nvPr/>
        </p:nvSpPr>
        <p:spPr bwMode="auto">
          <a:xfrm>
            <a:off x="5715000" y="1828800"/>
            <a:ext cx="13660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Subarray 2</a:t>
            </a:r>
          </a:p>
        </p:txBody>
      </p:sp>
    </p:spTree>
    <p:extLst>
      <p:ext uri="{BB962C8B-B14F-4D97-AF65-F5344CB8AC3E}">
        <p14:creationId xmlns:p14="http://schemas.microsoft.com/office/powerpoint/2010/main" val="27881116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Date Placeholder 2"/>
          <p:cNvSpPr>
            <a:spLocks noGrp="1"/>
          </p:cNvSpPr>
          <p:nvPr>
            <p:ph type="dt" sz="half" idx="10"/>
          </p:nvPr>
        </p:nvSpPr>
        <p:spPr/>
        <p:txBody>
          <a:bodyPr/>
          <a:lstStyle/>
          <a:p>
            <a:fld id="{CB4FD7CB-A4FE-4743-B42E-C117910D9066}" type="datetime1">
              <a:rPr lang="en-US" altLang="en-US"/>
              <a:pPr/>
              <a:t>10/23/2019</a:t>
            </a:fld>
            <a:endParaRPr lang="en-US" altLang="en-US"/>
          </a:p>
        </p:txBody>
      </p:sp>
      <p:sp>
        <p:nvSpPr>
          <p:cNvPr id="17" name="Slide Number Placeholder 4"/>
          <p:cNvSpPr>
            <a:spLocks noGrp="1"/>
          </p:cNvSpPr>
          <p:nvPr>
            <p:ph type="sldNum" sz="quarter" idx="12"/>
          </p:nvPr>
        </p:nvSpPr>
        <p:spPr/>
        <p:txBody>
          <a:bodyPr/>
          <a:lstStyle/>
          <a:p>
            <a:fld id="{9FA4D4AF-1C8B-4F5D-9533-8B30CBDF1391}" type="slidenum">
              <a:rPr lang="en-US" altLang="en-US"/>
              <a:pPr/>
              <a:t>35</a:t>
            </a:fld>
            <a:endParaRPr lang="en-US" altLang="en-US"/>
          </a:p>
        </p:txBody>
      </p:sp>
      <p:sp>
        <p:nvSpPr>
          <p:cNvPr id="1466370" name="Rectangle 2"/>
          <p:cNvSpPr>
            <a:spLocks noChangeArrowheads="1"/>
          </p:cNvSpPr>
          <p:nvPr/>
        </p:nvSpPr>
        <p:spPr bwMode="auto">
          <a:xfrm>
            <a:off x="5715000" y="2286000"/>
            <a:ext cx="533400" cy="21336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66371" name="Rectangle 3"/>
          <p:cNvSpPr>
            <a:spLocks noChangeArrowheads="1"/>
          </p:cNvSpPr>
          <p:nvPr/>
        </p:nvSpPr>
        <p:spPr bwMode="auto">
          <a:xfrm>
            <a:off x="5105400" y="2286000"/>
            <a:ext cx="533400" cy="21336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66372" name="Text Box 4"/>
          <p:cNvSpPr txBox="1">
            <a:spLocks noChangeArrowheads="1"/>
          </p:cNvSpPr>
          <p:nvPr/>
        </p:nvSpPr>
        <p:spPr bwMode="auto">
          <a:xfrm>
            <a:off x="5133976" y="2136775"/>
            <a:ext cx="492443" cy="2308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a:p>
            <a:pPr>
              <a:lnSpc>
                <a:spcPct val="150000"/>
              </a:lnSpc>
            </a:pPr>
            <a:r>
              <a:rPr lang="en-US" altLang="en-US" sz="2400">
                <a:latin typeface="Times New Roman" panose="02020603050405020304" pitchFamily="18" charset="0"/>
              </a:rPr>
              <a:t>7</a:t>
            </a:r>
          </a:p>
          <a:p>
            <a:pPr>
              <a:lnSpc>
                <a:spcPct val="150000"/>
              </a:lnSpc>
            </a:pPr>
            <a:r>
              <a:rPr lang="en-US" altLang="en-US" sz="2400">
                <a:latin typeface="Times New Roman" panose="02020603050405020304" pitchFamily="18" charset="0"/>
              </a:rPr>
              <a:t>2</a:t>
            </a:r>
          </a:p>
        </p:txBody>
      </p:sp>
      <p:sp>
        <p:nvSpPr>
          <p:cNvPr id="1466373" name="Rectangle 5"/>
          <p:cNvSpPr>
            <a:spLocks noGrp="1" noChangeArrowheads="1"/>
          </p:cNvSpPr>
          <p:nvPr>
            <p:ph type="title"/>
          </p:nvPr>
        </p:nvSpPr>
        <p:spPr/>
        <p:txBody>
          <a:bodyPr/>
          <a:lstStyle/>
          <a:p>
            <a:r>
              <a:rPr lang="en-US" altLang="en-US"/>
              <a:t>Merging two sorted arrays</a:t>
            </a:r>
          </a:p>
        </p:txBody>
      </p:sp>
      <p:sp>
        <p:nvSpPr>
          <p:cNvPr id="1466374" name="Text Box 6"/>
          <p:cNvSpPr txBox="1">
            <a:spLocks noChangeArrowheads="1"/>
          </p:cNvSpPr>
          <p:nvPr/>
        </p:nvSpPr>
        <p:spPr bwMode="auto">
          <a:xfrm>
            <a:off x="5683251" y="2136775"/>
            <a:ext cx="492443" cy="2308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a:p>
            <a:pPr>
              <a:lnSpc>
                <a:spcPct val="150000"/>
              </a:lnSpc>
            </a:pPr>
            <a:r>
              <a:rPr lang="en-US" altLang="en-US" sz="2400">
                <a:latin typeface="Times New Roman" panose="02020603050405020304" pitchFamily="18" charset="0"/>
              </a:rPr>
              <a:t>9</a:t>
            </a:r>
          </a:p>
          <a:p>
            <a:pPr>
              <a:lnSpc>
                <a:spcPct val="150000"/>
              </a:lnSpc>
            </a:pPr>
            <a:r>
              <a:rPr lang="en-US" altLang="en-US" sz="2400">
                <a:latin typeface="Times New Roman" panose="02020603050405020304" pitchFamily="18" charset="0"/>
              </a:rPr>
              <a:t>1</a:t>
            </a:r>
          </a:p>
        </p:txBody>
      </p:sp>
      <p:sp>
        <p:nvSpPr>
          <p:cNvPr id="1466375" name="Text Box 7"/>
          <p:cNvSpPr txBox="1">
            <a:spLocks noChangeArrowheads="1"/>
          </p:cNvSpPr>
          <p:nvPr/>
        </p:nvSpPr>
        <p:spPr bwMode="auto">
          <a:xfrm>
            <a:off x="4267200" y="1789113"/>
            <a:ext cx="13660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Subarray 1</a:t>
            </a:r>
          </a:p>
        </p:txBody>
      </p:sp>
      <p:sp>
        <p:nvSpPr>
          <p:cNvPr id="1466376" name="Text Box 8"/>
          <p:cNvSpPr txBox="1">
            <a:spLocks noChangeArrowheads="1"/>
          </p:cNvSpPr>
          <p:nvPr/>
        </p:nvSpPr>
        <p:spPr bwMode="auto">
          <a:xfrm>
            <a:off x="5715000" y="1828800"/>
            <a:ext cx="13660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Subarray 2</a:t>
            </a:r>
          </a:p>
        </p:txBody>
      </p:sp>
      <p:sp>
        <p:nvSpPr>
          <p:cNvPr id="1466377" name="Line 9"/>
          <p:cNvSpPr>
            <a:spLocks noChangeShapeType="1"/>
          </p:cNvSpPr>
          <p:nvPr/>
        </p:nvSpPr>
        <p:spPr bwMode="auto">
          <a:xfrm flipH="1">
            <a:off x="5486400" y="4114800"/>
            <a:ext cx="304800" cy="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66378" name="Line 10"/>
          <p:cNvSpPr>
            <a:spLocks noChangeShapeType="1"/>
          </p:cNvSpPr>
          <p:nvPr/>
        </p:nvSpPr>
        <p:spPr bwMode="auto">
          <a:xfrm flipV="1">
            <a:off x="5334000" y="3733800"/>
            <a:ext cx="0" cy="22860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66379" name="Line 11"/>
          <p:cNvSpPr>
            <a:spLocks noChangeShapeType="1"/>
          </p:cNvSpPr>
          <p:nvPr/>
        </p:nvSpPr>
        <p:spPr bwMode="auto">
          <a:xfrm>
            <a:off x="5486400" y="3581400"/>
            <a:ext cx="304800" cy="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66380" name="Line 12"/>
          <p:cNvSpPr>
            <a:spLocks noChangeShapeType="1"/>
          </p:cNvSpPr>
          <p:nvPr/>
        </p:nvSpPr>
        <p:spPr bwMode="auto">
          <a:xfrm flipV="1">
            <a:off x="5867400" y="3200400"/>
            <a:ext cx="0" cy="22860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66381" name="Line 13"/>
          <p:cNvSpPr>
            <a:spLocks noChangeShapeType="1"/>
          </p:cNvSpPr>
          <p:nvPr/>
        </p:nvSpPr>
        <p:spPr bwMode="auto">
          <a:xfrm flipV="1">
            <a:off x="5867400" y="2667000"/>
            <a:ext cx="0" cy="22860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66382" name="Line 14"/>
          <p:cNvSpPr>
            <a:spLocks noChangeShapeType="1"/>
          </p:cNvSpPr>
          <p:nvPr/>
        </p:nvSpPr>
        <p:spPr bwMode="auto">
          <a:xfrm flipH="1">
            <a:off x="5562600" y="2667000"/>
            <a:ext cx="228600" cy="30480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66383" name="Line 15"/>
          <p:cNvSpPr>
            <a:spLocks noChangeShapeType="1"/>
          </p:cNvSpPr>
          <p:nvPr/>
        </p:nvSpPr>
        <p:spPr bwMode="auto">
          <a:xfrm flipV="1">
            <a:off x="5334000" y="2667000"/>
            <a:ext cx="0" cy="22860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5550570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2"/>
          <p:cNvSpPr>
            <a:spLocks noGrp="1"/>
          </p:cNvSpPr>
          <p:nvPr>
            <p:ph type="dt" sz="half" idx="10"/>
          </p:nvPr>
        </p:nvSpPr>
        <p:spPr/>
        <p:txBody>
          <a:bodyPr/>
          <a:lstStyle/>
          <a:p>
            <a:fld id="{55205221-2F66-409A-9E05-56676015D02C}" type="datetime1">
              <a:rPr lang="en-US" altLang="en-US"/>
              <a:pPr/>
              <a:t>10/23/2019</a:t>
            </a:fld>
            <a:endParaRPr lang="en-US" altLang="en-US"/>
          </a:p>
        </p:txBody>
      </p:sp>
      <p:sp>
        <p:nvSpPr>
          <p:cNvPr id="6" name="Slide Number Placeholder 4"/>
          <p:cNvSpPr>
            <a:spLocks noGrp="1"/>
          </p:cNvSpPr>
          <p:nvPr>
            <p:ph type="sldNum" sz="quarter" idx="12"/>
          </p:nvPr>
        </p:nvSpPr>
        <p:spPr/>
        <p:txBody>
          <a:bodyPr/>
          <a:lstStyle/>
          <a:p>
            <a:fld id="{A57F6491-BE4D-408A-9FF2-BAC3927EB06C}" type="slidenum">
              <a:rPr lang="en-US" altLang="en-US"/>
              <a:pPr/>
              <a:t>36</a:t>
            </a:fld>
            <a:endParaRPr lang="en-US" altLang="en-US"/>
          </a:p>
        </p:txBody>
      </p:sp>
      <p:sp>
        <p:nvSpPr>
          <p:cNvPr id="1468418" name="Text Box 2"/>
          <p:cNvSpPr txBox="1">
            <a:spLocks noChangeArrowheads="1"/>
          </p:cNvSpPr>
          <p:nvPr/>
        </p:nvSpPr>
        <p:spPr bwMode="auto">
          <a:xfrm>
            <a:off x="1917701" y="1676400"/>
            <a:ext cx="492443" cy="2308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a:p>
            <a:pPr>
              <a:lnSpc>
                <a:spcPct val="150000"/>
              </a:lnSpc>
            </a:pPr>
            <a:r>
              <a:rPr lang="en-US" altLang="en-US" sz="2400">
                <a:latin typeface="Times New Roman" panose="02020603050405020304" pitchFamily="18" charset="0"/>
              </a:rPr>
              <a:t>7</a:t>
            </a:r>
          </a:p>
          <a:p>
            <a:pPr>
              <a:lnSpc>
                <a:spcPct val="150000"/>
              </a:lnSpc>
            </a:pPr>
            <a:r>
              <a:rPr lang="en-US" altLang="en-US" sz="2400">
                <a:latin typeface="Times New Roman" panose="02020603050405020304" pitchFamily="18" charset="0"/>
              </a:rPr>
              <a:t>2</a:t>
            </a:r>
          </a:p>
        </p:txBody>
      </p:sp>
      <p:sp>
        <p:nvSpPr>
          <p:cNvPr id="1468419" name="Rectangle 3"/>
          <p:cNvSpPr>
            <a:spLocks noGrp="1" noChangeArrowheads="1"/>
          </p:cNvSpPr>
          <p:nvPr>
            <p:ph type="title"/>
          </p:nvPr>
        </p:nvSpPr>
        <p:spPr/>
        <p:txBody>
          <a:bodyPr/>
          <a:lstStyle/>
          <a:p>
            <a:r>
              <a:rPr lang="en-US" altLang="en-US"/>
              <a:t>Merging two sorted arrays</a:t>
            </a:r>
          </a:p>
        </p:txBody>
      </p:sp>
      <p:sp>
        <p:nvSpPr>
          <p:cNvPr id="1468420" name="Text Box 4"/>
          <p:cNvSpPr txBox="1">
            <a:spLocks noChangeArrowheads="1"/>
          </p:cNvSpPr>
          <p:nvPr/>
        </p:nvSpPr>
        <p:spPr bwMode="auto">
          <a:xfrm>
            <a:off x="2466976" y="1676400"/>
            <a:ext cx="492443" cy="2308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a:p>
            <a:pPr>
              <a:lnSpc>
                <a:spcPct val="150000"/>
              </a:lnSpc>
            </a:pPr>
            <a:r>
              <a:rPr lang="en-US" altLang="en-US" sz="2400">
                <a:latin typeface="Times New Roman" panose="02020603050405020304" pitchFamily="18" charset="0"/>
              </a:rPr>
              <a:t>9</a:t>
            </a:r>
          </a:p>
          <a:p>
            <a:pPr>
              <a:lnSpc>
                <a:spcPct val="150000"/>
              </a:lnSpc>
            </a:pPr>
            <a:r>
              <a:rPr lang="en-US" altLang="en-US" sz="2400">
                <a:latin typeface="Times New Roman" panose="02020603050405020304" pitchFamily="18" charset="0"/>
              </a:rPr>
              <a:t>1</a:t>
            </a:r>
          </a:p>
        </p:txBody>
      </p:sp>
    </p:spTree>
    <p:extLst>
      <p:ext uri="{BB962C8B-B14F-4D97-AF65-F5344CB8AC3E}">
        <p14:creationId xmlns:p14="http://schemas.microsoft.com/office/powerpoint/2010/main" val="16202709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2"/>
          <p:cNvSpPr>
            <a:spLocks noGrp="1"/>
          </p:cNvSpPr>
          <p:nvPr>
            <p:ph type="dt" sz="half" idx="10"/>
          </p:nvPr>
        </p:nvSpPr>
        <p:spPr/>
        <p:txBody>
          <a:bodyPr/>
          <a:lstStyle/>
          <a:p>
            <a:fld id="{3F4158CA-A887-43E5-A0C4-F2A35E5B453F}" type="datetime1">
              <a:rPr lang="en-US" altLang="en-US"/>
              <a:pPr/>
              <a:t>10/23/2019</a:t>
            </a:fld>
            <a:endParaRPr lang="en-US" altLang="en-US"/>
          </a:p>
        </p:txBody>
      </p:sp>
      <p:sp>
        <p:nvSpPr>
          <p:cNvPr id="8" name="Slide Number Placeholder 4"/>
          <p:cNvSpPr>
            <a:spLocks noGrp="1"/>
          </p:cNvSpPr>
          <p:nvPr>
            <p:ph type="sldNum" sz="quarter" idx="12"/>
          </p:nvPr>
        </p:nvSpPr>
        <p:spPr/>
        <p:txBody>
          <a:bodyPr/>
          <a:lstStyle/>
          <a:p>
            <a:fld id="{0BEC2656-1C3D-478D-8019-83F88A4E676E}" type="slidenum">
              <a:rPr lang="en-US" altLang="en-US"/>
              <a:pPr/>
              <a:t>37</a:t>
            </a:fld>
            <a:endParaRPr lang="en-US" altLang="en-US"/>
          </a:p>
        </p:txBody>
      </p:sp>
      <p:sp>
        <p:nvSpPr>
          <p:cNvPr id="1470466" name="Rectangle 2"/>
          <p:cNvSpPr>
            <a:spLocks noGrp="1" noChangeArrowheads="1"/>
          </p:cNvSpPr>
          <p:nvPr>
            <p:ph type="title"/>
          </p:nvPr>
        </p:nvSpPr>
        <p:spPr/>
        <p:txBody>
          <a:bodyPr/>
          <a:lstStyle/>
          <a:p>
            <a:r>
              <a:rPr lang="en-US" altLang="en-US"/>
              <a:t>Merging two sorted arrays</a:t>
            </a:r>
          </a:p>
        </p:txBody>
      </p:sp>
      <p:sp>
        <p:nvSpPr>
          <p:cNvPr id="1470467" name="Oval 3"/>
          <p:cNvSpPr>
            <a:spLocks noChangeArrowheads="1"/>
          </p:cNvSpPr>
          <p:nvPr/>
        </p:nvSpPr>
        <p:spPr bwMode="auto">
          <a:xfrm>
            <a:off x="2466975" y="3505200"/>
            <a:ext cx="457200" cy="457200"/>
          </a:xfrm>
          <a:prstGeom prst="ellipse">
            <a:avLst/>
          </a:prstGeom>
          <a:solidFill>
            <a:srgbClr val="FFFF00"/>
          </a:solidFill>
          <a:ln>
            <a:noFill/>
          </a:ln>
          <a:effectLst/>
          <a:extLst>
            <a:ext uri="{91240B29-F687-4F45-9708-019B960494DF}">
              <a14:hiddenLine xmlns:a14="http://schemas.microsoft.com/office/drawing/2010/main" w="38100" cmpd="dbl">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70468" name="Oval 4"/>
          <p:cNvSpPr>
            <a:spLocks noChangeArrowheads="1"/>
          </p:cNvSpPr>
          <p:nvPr/>
        </p:nvSpPr>
        <p:spPr bwMode="auto">
          <a:xfrm>
            <a:off x="1933575" y="3505200"/>
            <a:ext cx="457200" cy="457200"/>
          </a:xfrm>
          <a:prstGeom prst="ellipse">
            <a:avLst/>
          </a:prstGeom>
          <a:solidFill>
            <a:srgbClr val="FFFF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70469" name="Text Box 5"/>
          <p:cNvSpPr txBox="1">
            <a:spLocks noChangeArrowheads="1"/>
          </p:cNvSpPr>
          <p:nvPr/>
        </p:nvSpPr>
        <p:spPr bwMode="auto">
          <a:xfrm>
            <a:off x="1917701" y="1676400"/>
            <a:ext cx="492443" cy="2308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a:p>
            <a:pPr>
              <a:lnSpc>
                <a:spcPct val="150000"/>
              </a:lnSpc>
            </a:pPr>
            <a:r>
              <a:rPr lang="en-US" altLang="en-US" sz="2400">
                <a:latin typeface="Times New Roman" panose="02020603050405020304" pitchFamily="18" charset="0"/>
              </a:rPr>
              <a:t>7</a:t>
            </a:r>
          </a:p>
          <a:p>
            <a:pPr>
              <a:lnSpc>
                <a:spcPct val="150000"/>
              </a:lnSpc>
            </a:pPr>
            <a:r>
              <a:rPr lang="en-US" altLang="en-US" sz="2400">
                <a:latin typeface="Times New Roman" panose="02020603050405020304" pitchFamily="18" charset="0"/>
              </a:rPr>
              <a:t>2</a:t>
            </a:r>
          </a:p>
        </p:txBody>
      </p:sp>
      <p:sp>
        <p:nvSpPr>
          <p:cNvPr id="1470470" name="Text Box 6"/>
          <p:cNvSpPr txBox="1">
            <a:spLocks noChangeArrowheads="1"/>
          </p:cNvSpPr>
          <p:nvPr/>
        </p:nvSpPr>
        <p:spPr bwMode="auto">
          <a:xfrm>
            <a:off x="2466976" y="1676400"/>
            <a:ext cx="492443" cy="2308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a:p>
            <a:pPr>
              <a:lnSpc>
                <a:spcPct val="150000"/>
              </a:lnSpc>
            </a:pPr>
            <a:r>
              <a:rPr lang="en-US" altLang="en-US" sz="2400">
                <a:latin typeface="Times New Roman" panose="02020603050405020304" pitchFamily="18" charset="0"/>
              </a:rPr>
              <a:t>9</a:t>
            </a:r>
          </a:p>
          <a:p>
            <a:pPr>
              <a:lnSpc>
                <a:spcPct val="150000"/>
              </a:lnSpc>
            </a:pPr>
            <a:r>
              <a:rPr lang="en-US" altLang="en-US" sz="2400">
                <a:latin typeface="Times New Roman" panose="02020603050405020304" pitchFamily="18" charset="0"/>
              </a:rPr>
              <a:t>1</a:t>
            </a:r>
          </a:p>
        </p:txBody>
      </p:sp>
    </p:spTree>
    <p:extLst>
      <p:ext uri="{BB962C8B-B14F-4D97-AF65-F5344CB8AC3E}">
        <p14:creationId xmlns:p14="http://schemas.microsoft.com/office/powerpoint/2010/main" val="36877490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ate Placeholder 2"/>
          <p:cNvSpPr>
            <a:spLocks noGrp="1"/>
          </p:cNvSpPr>
          <p:nvPr>
            <p:ph type="dt" sz="half" idx="10"/>
          </p:nvPr>
        </p:nvSpPr>
        <p:spPr/>
        <p:txBody>
          <a:bodyPr/>
          <a:lstStyle/>
          <a:p>
            <a:fld id="{8AB83E46-DD96-4FF2-A2CF-0D160589E2D3}" type="datetime1">
              <a:rPr lang="en-US" altLang="en-US"/>
              <a:pPr/>
              <a:t>10/23/2019</a:t>
            </a:fld>
            <a:endParaRPr lang="en-US" altLang="en-US"/>
          </a:p>
        </p:txBody>
      </p:sp>
      <p:sp>
        <p:nvSpPr>
          <p:cNvPr id="10" name="Slide Number Placeholder 4"/>
          <p:cNvSpPr>
            <a:spLocks noGrp="1"/>
          </p:cNvSpPr>
          <p:nvPr>
            <p:ph type="sldNum" sz="quarter" idx="12"/>
          </p:nvPr>
        </p:nvSpPr>
        <p:spPr/>
        <p:txBody>
          <a:bodyPr/>
          <a:lstStyle/>
          <a:p>
            <a:fld id="{9CD6DB0E-87D7-40E7-B413-286A5E5CE833}" type="slidenum">
              <a:rPr lang="en-US" altLang="en-US"/>
              <a:pPr/>
              <a:t>38</a:t>
            </a:fld>
            <a:endParaRPr lang="en-US" altLang="en-US"/>
          </a:p>
        </p:txBody>
      </p:sp>
      <p:sp>
        <p:nvSpPr>
          <p:cNvPr id="1472514" name="Rectangle 2"/>
          <p:cNvSpPr>
            <a:spLocks noGrp="1" noChangeArrowheads="1"/>
          </p:cNvSpPr>
          <p:nvPr>
            <p:ph type="title"/>
          </p:nvPr>
        </p:nvSpPr>
        <p:spPr/>
        <p:txBody>
          <a:bodyPr/>
          <a:lstStyle/>
          <a:p>
            <a:r>
              <a:rPr lang="en-US" altLang="en-US"/>
              <a:t>Merging two sorted arrays</a:t>
            </a:r>
          </a:p>
        </p:txBody>
      </p:sp>
      <p:sp>
        <p:nvSpPr>
          <p:cNvPr id="1472515" name="Line 3"/>
          <p:cNvSpPr>
            <a:spLocks noChangeShapeType="1"/>
          </p:cNvSpPr>
          <p:nvPr/>
        </p:nvSpPr>
        <p:spPr bwMode="auto">
          <a:xfrm flipH="1">
            <a:off x="2466975" y="3886200"/>
            <a:ext cx="152400" cy="457200"/>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2516" name="Oval 4"/>
          <p:cNvSpPr>
            <a:spLocks noChangeArrowheads="1"/>
          </p:cNvSpPr>
          <p:nvPr/>
        </p:nvSpPr>
        <p:spPr bwMode="auto">
          <a:xfrm>
            <a:off x="2466975" y="3505200"/>
            <a:ext cx="457200" cy="457200"/>
          </a:xfrm>
          <a:prstGeom prst="ellipse">
            <a:avLst/>
          </a:prstGeom>
          <a:solidFill>
            <a:srgbClr val="FFFF00"/>
          </a:solidFill>
          <a:ln w="38100" cmpd="dbl">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72517" name="Oval 5"/>
          <p:cNvSpPr>
            <a:spLocks noChangeArrowheads="1"/>
          </p:cNvSpPr>
          <p:nvPr/>
        </p:nvSpPr>
        <p:spPr bwMode="auto">
          <a:xfrm>
            <a:off x="1933575" y="3505200"/>
            <a:ext cx="457200" cy="457200"/>
          </a:xfrm>
          <a:prstGeom prst="ellipse">
            <a:avLst/>
          </a:prstGeom>
          <a:solidFill>
            <a:srgbClr val="FFFF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72518" name="Text Box 6"/>
          <p:cNvSpPr txBox="1">
            <a:spLocks noChangeArrowheads="1"/>
          </p:cNvSpPr>
          <p:nvPr/>
        </p:nvSpPr>
        <p:spPr bwMode="auto">
          <a:xfrm>
            <a:off x="1917701" y="1676400"/>
            <a:ext cx="492443" cy="2308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a:p>
            <a:pPr>
              <a:lnSpc>
                <a:spcPct val="150000"/>
              </a:lnSpc>
            </a:pPr>
            <a:r>
              <a:rPr lang="en-US" altLang="en-US" sz="2400">
                <a:latin typeface="Times New Roman" panose="02020603050405020304" pitchFamily="18" charset="0"/>
              </a:rPr>
              <a:t>7</a:t>
            </a:r>
          </a:p>
          <a:p>
            <a:pPr>
              <a:lnSpc>
                <a:spcPct val="150000"/>
              </a:lnSpc>
            </a:pPr>
            <a:r>
              <a:rPr lang="en-US" altLang="en-US" sz="2400">
                <a:latin typeface="Times New Roman" panose="02020603050405020304" pitchFamily="18" charset="0"/>
              </a:rPr>
              <a:t>2</a:t>
            </a:r>
          </a:p>
        </p:txBody>
      </p:sp>
      <p:sp>
        <p:nvSpPr>
          <p:cNvPr id="1472519" name="Text Box 7"/>
          <p:cNvSpPr txBox="1">
            <a:spLocks noChangeArrowheads="1"/>
          </p:cNvSpPr>
          <p:nvPr/>
        </p:nvSpPr>
        <p:spPr bwMode="auto">
          <a:xfrm>
            <a:off x="2466976" y="1676400"/>
            <a:ext cx="492443" cy="2308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a:p>
            <a:pPr>
              <a:lnSpc>
                <a:spcPct val="150000"/>
              </a:lnSpc>
            </a:pPr>
            <a:r>
              <a:rPr lang="en-US" altLang="en-US" sz="2400">
                <a:latin typeface="Times New Roman" panose="02020603050405020304" pitchFamily="18" charset="0"/>
              </a:rPr>
              <a:t>9</a:t>
            </a:r>
          </a:p>
          <a:p>
            <a:pPr>
              <a:lnSpc>
                <a:spcPct val="150000"/>
              </a:lnSpc>
            </a:pPr>
            <a:r>
              <a:rPr lang="en-US" altLang="en-US" sz="2400">
                <a:latin typeface="Times New Roman" panose="02020603050405020304" pitchFamily="18" charset="0"/>
              </a:rPr>
              <a:t>1</a:t>
            </a:r>
          </a:p>
        </p:txBody>
      </p:sp>
      <p:sp>
        <p:nvSpPr>
          <p:cNvPr id="1472520" name="Rectangle 8"/>
          <p:cNvSpPr>
            <a:spLocks noChangeArrowheads="1"/>
          </p:cNvSpPr>
          <p:nvPr/>
        </p:nvSpPr>
        <p:spPr bwMode="auto">
          <a:xfrm>
            <a:off x="2238375" y="4343400"/>
            <a:ext cx="3365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a:latin typeface="Times New Roman" panose="02020603050405020304" pitchFamily="18" charset="0"/>
              </a:rPr>
              <a:t>1</a:t>
            </a:r>
          </a:p>
        </p:txBody>
      </p:sp>
    </p:spTree>
    <p:extLst>
      <p:ext uri="{BB962C8B-B14F-4D97-AF65-F5344CB8AC3E}">
        <p14:creationId xmlns:p14="http://schemas.microsoft.com/office/powerpoint/2010/main" val="8071346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ate Placeholder 2"/>
          <p:cNvSpPr>
            <a:spLocks noGrp="1"/>
          </p:cNvSpPr>
          <p:nvPr>
            <p:ph type="dt" sz="half" idx="10"/>
          </p:nvPr>
        </p:nvSpPr>
        <p:spPr/>
        <p:txBody>
          <a:bodyPr/>
          <a:lstStyle/>
          <a:p>
            <a:fld id="{0946B797-9F32-4D32-9798-9BCEC9EBE678}" type="datetime1">
              <a:rPr lang="en-US" altLang="en-US"/>
              <a:pPr/>
              <a:t>10/23/2019</a:t>
            </a:fld>
            <a:endParaRPr lang="en-US" altLang="en-US"/>
          </a:p>
        </p:txBody>
      </p:sp>
      <p:sp>
        <p:nvSpPr>
          <p:cNvPr id="15" name="Slide Number Placeholder 4"/>
          <p:cNvSpPr>
            <a:spLocks noGrp="1"/>
          </p:cNvSpPr>
          <p:nvPr>
            <p:ph type="sldNum" sz="quarter" idx="12"/>
          </p:nvPr>
        </p:nvSpPr>
        <p:spPr/>
        <p:txBody>
          <a:bodyPr/>
          <a:lstStyle/>
          <a:p>
            <a:fld id="{C6358A64-5E11-475E-8ED5-78A55DD52950}" type="slidenum">
              <a:rPr lang="en-US" altLang="en-US"/>
              <a:pPr/>
              <a:t>39</a:t>
            </a:fld>
            <a:endParaRPr lang="en-US" altLang="en-US"/>
          </a:p>
        </p:txBody>
      </p:sp>
      <p:sp>
        <p:nvSpPr>
          <p:cNvPr id="1474562" name="Rectangle 2"/>
          <p:cNvSpPr>
            <a:spLocks noGrp="1" noChangeArrowheads="1"/>
          </p:cNvSpPr>
          <p:nvPr>
            <p:ph type="title"/>
          </p:nvPr>
        </p:nvSpPr>
        <p:spPr/>
        <p:txBody>
          <a:bodyPr/>
          <a:lstStyle/>
          <a:p>
            <a:r>
              <a:rPr lang="en-US" altLang="en-US"/>
              <a:t>Merging two sorted arrays</a:t>
            </a:r>
          </a:p>
        </p:txBody>
      </p:sp>
      <p:sp>
        <p:nvSpPr>
          <p:cNvPr id="1474563" name="Line 3"/>
          <p:cNvSpPr>
            <a:spLocks noChangeShapeType="1"/>
          </p:cNvSpPr>
          <p:nvPr/>
        </p:nvSpPr>
        <p:spPr bwMode="auto">
          <a:xfrm flipH="1">
            <a:off x="2466975" y="3886200"/>
            <a:ext cx="152400" cy="457200"/>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4564" name="Oval 4"/>
          <p:cNvSpPr>
            <a:spLocks noChangeArrowheads="1"/>
          </p:cNvSpPr>
          <p:nvPr/>
        </p:nvSpPr>
        <p:spPr bwMode="auto">
          <a:xfrm>
            <a:off x="2466975" y="3505200"/>
            <a:ext cx="457200" cy="457200"/>
          </a:xfrm>
          <a:prstGeom prst="ellipse">
            <a:avLst/>
          </a:prstGeom>
          <a:solidFill>
            <a:srgbClr val="FFFF00"/>
          </a:solidFill>
          <a:ln w="38100" cmpd="dbl">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74565" name="Oval 5"/>
          <p:cNvSpPr>
            <a:spLocks noChangeArrowheads="1"/>
          </p:cNvSpPr>
          <p:nvPr/>
        </p:nvSpPr>
        <p:spPr bwMode="auto">
          <a:xfrm>
            <a:off x="1933575" y="3505200"/>
            <a:ext cx="457200" cy="457200"/>
          </a:xfrm>
          <a:prstGeom prst="ellipse">
            <a:avLst/>
          </a:prstGeom>
          <a:solidFill>
            <a:srgbClr val="FFFF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74566" name="Text Box 6"/>
          <p:cNvSpPr txBox="1">
            <a:spLocks noChangeArrowheads="1"/>
          </p:cNvSpPr>
          <p:nvPr/>
        </p:nvSpPr>
        <p:spPr bwMode="auto">
          <a:xfrm>
            <a:off x="1917701" y="1676400"/>
            <a:ext cx="492443" cy="2308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a:p>
            <a:pPr>
              <a:lnSpc>
                <a:spcPct val="150000"/>
              </a:lnSpc>
            </a:pPr>
            <a:r>
              <a:rPr lang="en-US" altLang="en-US" sz="2400">
                <a:latin typeface="Times New Roman" panose="02020603050405020304" pitchFamily="18" charset="0"/>
              </a:rPr>
              <a:t>7</a:t>
            </a:r>
          </a:p>
          <a:p>
            <a:pPr>
              <a:lnSpc>
                <a:spcPct val="150000"/>
              </a:lnSpc>
            </a:pPr>
            <a:r>
              <a:rPr lang="en-US" altLang="en-US" sz="2400">
                <a:latin typeface="Times New Roman" panose="02020603050405020304" pitchFamily="18" charset="0"/>
              </a:rPr>
              <a:t>2</a:t>
            </a:r>
          </a:p>
        </p:txBody>
      </p:sp>
      <p:sp>
        <p:nvSpPr>
          <p:cNvPr id="1474567" name="Text Box 7"/>
          <p:cNvSpPr txBox="1">
            <a:spLocks noChangeArrowheads="1"/>
          </p:cNvSpPr>
          <p:nvPr/>
        </p:nvSpPr>
        <p:spPr bwMode="auto">
          <a:xfrm>
            <a:off x="2466976" y="1676400"/>
            <a:ext cx="492443" cy="2308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a:p>
            <a:pPr>
              <a:lnSpc>
                <a:spcPct val="150000"/>
              </a:lnSpc>
            </a:pPr>
            <a:r>
              <a:rPr lang="en-US" altLang="en-US" sz="2400">
                <a:latin typeface="Times New Roman" panose="02020603050405020304" pitchFamily="18" charset="0"/>
              </a:rPr>
              <a:t>9</a:t>
            </a:r>
          </a:p>
          <a:p>
            <a:pPr>
              <a:lnSpc>
                <a:spcPct val="150000"/>
              </a:lnSpc>
            </a:pPr>
            <a:r>
              <a:rPr lang="en-US" altLang="en-US" sz="2400">
                <a:latin typeface="Times New Roman" panose="02020603050405020304" pitchFamily="18" charset="0"/>
              </a:rPr>
              <a:t>1</a:t>
            </a:r>
          </a:p>
        </p:txBody>
      </p:sp>
      <p:sp>
        <p:nvSpPr>
          <p:cNvPr id="1474568" name="Rectangle 8"/>
          <p:cNvSpPr>
            <a:spLocks noChangeArrowheads="1"/>
          </p:cNvSpPr>
          <p:nvPr/>
        </p:nvSpPr>
        <p:spPr bwMode="auto">
          <a:xfrm>
            <a:off x="2238375" y="4343400"/>
            <a:ext cx="3365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a:latin typeface="Times New Roman" panose="02020603050405020304" pitchFamily="18" charset="0"/>
              </a:rPr>
              <a:t>1</a:t>
            </a:r>
          </a:p>
        </p:txBody>
      </p:sp>
      <p:sp>
        <p:nvSpPr>
          <p:cNvPr id="1474569" name="Oval 9"/>
          <p:cNvSpPr>
            <a:spLocks noChangeArrowheads="1"/>
          </p:cNvSpPr>
          <p:nvPr/>
        </p:nvSpPr>
        <p:spPr bwMode="auto">
          <a:xfrm>
            <a:off x="3930650" y="2971800"/>
            <a:ext cx="457200" cy="457200"/>
          </a:xfrm>
          <a:prstGeom prst="ellipse">
            <a:avLst/>
          </a:prstGeom>
          <a:solidFill>
            <a:srgbClr val="FFFF00"/>
          </a:solidFill>
          <a:ln>
            <a:noFill/>
          </a:ln>
          <a:effectLst/>
          <a:extLst>
            <a:ext uri="{91240B29-F687-4F45-9708-019B960494DF}">
              <a14:hiddenLine xmlns:a14="http://schemas.microsoft.com/office/drawing/2010/main" w="38100" cmpd="dbl">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74570" name="Oval 10"/>
          <p:cNvSpPr>
            <a:spLocks noChangeArrowheads="1"/>
          </p:cNvSpPr>
          <p:nvPr/>
        </p:nvSpPr>
        <p:spPr bwMode="auto">
          <a:xfrm>
            <a:off x="3397250" y="3505200"/>
            <a:ext cx="457200" cy="457200"/>
          </a:xfrm>
          <a:prstGeom prst="ellipse">
            <a:avLst/>
          </a:prstGeom>
          <a:solidFill>
            <a:srgbClr val="FFFF00"/>
          </a:solidFill>
          <a:ln>
            <a:noFill/>
          </a:ln>
          <a:effectLst/>
          <a:extLst>
            <a:ext uri="{91240B29-F687-4F45-9708-019B960494DF}">
              <a14:hiddenLine xmlns:a14="http://schemas.microsoft.com/office/drawing/2010/main" w="38100" cmpd="dbl">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74571" name="Text Box 11"/>
          <p:cNvSpPr txBox="1">
            <a:spLocks noChangeArrowheads="1"/>
          </p:cNvSpPr>
          <p:nvPr/>
        </p:nvSpPr>
        <p:spPr bwMode="auto">
          <a:xfrm>
            <a:off x="3381376" y="1676400"/>
            <a:ext cx="492443" cy="2308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a:p>
            <a:pPr>
              <a:lnSpc>
                <a:spcPct val="150000"/>
              </a:lnSpc>
            </a:pPr>
            <a:r>
              <a:rPr lang="en-US" altLang="en-US" sz="2400">
                <a:latin typeface="Times New Roman" panose="02020603050405020304" pitchFamily="18" charset="0"/>
              </a:rPr>
              <a:t>7</a:t>
            </a:r>
          </a:p>
          <a:p>
            <a:pPr>
              <a:lnSpc>
                <a:spcPct val="150000"/>
              </a:lnSpc>
            </a:pPr>
            <a:r>
              <a:rPr lang="en-US" altLang="en-US" sz="2400">
                <a:latin typeface="Times New Roman" panose="02020603050405020304" pitchFamily="18" charset="0"/>
              </a:rPr>
              <a:t>2</a:t>
            </a:r>
          </a:p>
        </p:txBody>
      </p:sp>
      <p:sp>
        <p:nvSpPr>
          <p:cNvPr id="1474572" name="Text Box 12"/>
          <p:cNvSpPr txBox="1">
            <a:spLocks noChangeArrowheads="1"/>
          </p:cNvSpPr>
          <p:nvPr/>
        </p:nvSpPr>
        <p:spPr bwMode="auto">
          <a:xfrm>
            <a:off x="3930651" y="1676400"/>
            <a:ext cx="492443" cy="17543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a:p>
            <a:pPr>
              <a:lnSpc>
                <a:spcPct val="150000"/>
              </a:lnSpc>
            </a:pPr>
            <a:r>
              <a:rPr lang="en-US" altLang="en-US" sz="2400">
                <a:latin typeface="Times New Roman" panose="02020603050405020304" pitchFamily="18" charset="0"/>
              </a:rPr>
              <a:t>9</a:t>
            </a:r>
          </a:p>
        </p:txBody>
      </p:sp>
      <p:sp>
        <p:nvSpPr>
          <p:cNvPr id="1474573" name="Line 13"/>
          <p:cNvSpPr>
            <a:spLocks noChangeShapeType="1"/>
          </p:cNvSpPr>
          <p:nvPr/>
        </p:nvSpPr>
        <p:spPr bwMode="auto">
          <a:xfrm>
            <a:off x="3168650" y="1828800"/>
            <a:ext cx="0" cy="2514600"/>
          </a:xfrm>
          <a:prstGeom prst="line">
            <a:avLst/>
          </a:prstGeom>
          <a:noFill/>
          <a:ln w="76200" cmpd="tri">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204563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BB52297B-C82F-438C-80D5-064EAE509202}" type="slidenum">
              <a:rPr lang="en-US" altLang="en-US"/>
              <a:pPr/>
              <a:t>4</a:t>
            </a:fld>
            <a:endParaRPr lang="en-US" altLang="en-US"/>
          </a:p>
        </p:txBody>
      </p:sp>
      <p:sp>
        <p:nvSpPr>
          <p:cNvPr id="308226" name="Rectangle 2"/>
          <p:cNvSpPr>
            <a:spLocks noGrp="1" noChangeArrowheads="1"/>
          </p:cNvSpPr>
          <p:nvPr>
            <p:ph type="title"/>
          </p:nvPr>
        </p:nvSpPr>
        <p:spPr>
          <a:xfrm>
            <a:off x="1981200" y="152400"/>
            <a:ext cx="8686800" cy="609600"/>
          </a:xfrm>
        </p:spPr>
        <p:txBody>
          <a:bodyPr>
            <a:normAutofit fontScale="90000"/>
          </a:bodyPr>
          <a:lstStyle/>
          <a:p>
            <a:r>
              <a:rPr lang="en-US" altLang="en-US"/>
              <a:t>Solving the recurrence for M(</a:t>
            </a:r>
            <a:r>
              <a:rPr lang="en-US" altLang="en-US" i="1"/>
              <a:t>n</a:t>
            </a:r>
            <a:r>
              <a:rPr lang="en-US" altLang="en-US"/>
              <a:t>)</a:t>
            </a:r>
          </a:p>
        </p:txBody>
      </p:sp>
      <p:sp>
        <p:nvSpPr>
          <p:cNvPr id="308227" name="Rectangle 3"/>
          <p:cNvSpPr>
            <a:spLocks noGrp="1" noChangeArrowheads="1"/>
          </p:cNvSpPr>
          <p:nvPr>
            <p:ph type="body" idx="1"/>
          </p:nvPr>
        </p:nvSpPr>
        <p:spPr/>
        <p:txBody>
          <a:bodyPr/>
          <a:lstStyle/>
          <a:p>
            <a:pPr>
              <a:buFont typeface="Monotype Sorts" pitchFamily="2" charset="2"/>
              <a:buNone/>
            </a:pPr>
            <a:r>
              <a:rPr lang="en-US" altLang="en-US" sz="2800"/>
              <a:t>M(</a:t>
            </a:r>
            <a:r>
              <a:rPr lang="en-US" altLang="en-US" sz="2800" i="1"/>
              <a:t>n</a:t>
            </a:r>
            <a:r>
              <a:rPr lang="en-US" altLang="en-US" sz="2800"/>
              <a:t>) = M(</a:t>
            </a:r>
            <a:r>
              <a:rPr lang="en-US" altLang="en-US" sz="2800" i="1"/>
              <a:t>n</a:t>
            </a:r>
            <a:r>
              <a:rPr lang="en-US" altLang="en-US" sz="2800"/>
              <a:t>-1) + 1,  M(0) = 0</a:t>
            </a:r>
            <a:endParaRPr lang="en-US" altLang="en-US"/>
          </a:p>
        </p:txBody>
      </p:sp>
    </p:spTree>
    <p:extLst>
      <p:ext uri="{BB962C8B-B14F-4D97-AF65-F5344CB8AC3E}">
        <p14:creationId xmlns:p14="http://schemas.microsoft.com/office/powerpoint/2010/main" val="20338617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Date Placeholder 2"/>
          <p:cNvSpPr>
            <a:spLocks noGrp="1"/>
          </p:cNvSpPr>
          <p:nvPr>
            <p:ph type="dt" sz="half" idx="10"/>
          </p:nvPr>
        </p:nvSpPr>
        <p:spPr/>
        <p:txBody>
          <a:bodyPr/>
          <a:lstStyle/>
          <a:p>
            <a:fld id="{944F4535-49D0-47CE-9266-01A7C1759BA5}" type="datetime1">
              <a:rPr lang="en-US" altLang="en-US"/>
              <a:pPr/>
              <a:t>10/23/2019</a:t>
            </a:fld>
            <a:endParaRPr lang="en-US" altLang="en-US"/>
          </a:p>
        </p:txBody>
      </p:sp>
      <p:sp>
        <p:nvSpPr>
          <p:cNvPr id="17" name="Slide Number Placeholder 4"/>
          <p:cNvSpPr>
            <a:spLocks noGrp="1"/>
          </p:cNvSpPr>
          <p:nvPr>
            <p:ph type="sldNum" sz="quarter" idx="12"/>
          </p:nvPr>
        </p:nvSpPr>
        <p:spPr/>
        <p:txBody>
          <a:bodyPr/>
          <a:lstStyle/>
          <a:p>
            <a:fld id="{330C141C-CE4F-4CCE-9BBE-EF5339E4B8CE}" type="slidenum">
              <a:rPr lang="en-US" altLang="en-US"/>
              <a:pPr/>
              <a:t>40</a:t>
            </a:fld>
            <a:endParaRPr lang="en-US" altLang="en-US"/>
          </a:p>
        </p:txBody>
      </p:sp>
      <p:sp>
        <p:nvSpPr>
          <p:cNvPr id="1476610" name="Rectangle 2"/>
          <p:cNvSpPr>
            <a:spLocks noGrp="1" noChangeArrowheads="1"/>
          </p:cNvSpPr>
          <p:nvPr>
            <p:ph type="title"/>
          </p:nvPr>
        </p:nvSpPr>
        <p:spPr/>
        <p:txBody>
          <a:bodyPr/>
          <a:lstStyle/>
          <a:p>
            <a:r>
              <a:rPr lang="en-US" altLang="en-US"/>
              <a:t>Merging two sorted arrays</a:t>
            </a:r>
          </a:p>
        </p:txBody>
      </p:sp>
      <p:sp>
        <p:nvSpPr>
          <p:cNvPr id="1476611" name="Line 3"/>
          <p:cNvSpPr>
            <a:spLocks noChangeShapeType="1"/>
          </p:cNvSpPr>
          <p:nvPr/>
        </p:nvSpPr>
        <p:spPr bwMode="auto">
          <a:xfrm flipH="1">
            <a:off x="2466975" y="3886200"/>
            <a:ext cx="152400" cy="457200"/>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6612" name="Oval 4"/>
          <p:cNvSpPr>
            <a:spLocks noChangeArrowheads="1"/>
          </p:cNvSpPr>
          <p:nvPr/>
        </p:nvSpPr>
        <p:spPr bwMode="auto">
          <a:xfrm>
            <a:off x="2466975" y="3505200"/>
            <a:ext cx="457200" cy="457200"/>
          </a:xfrm>
          <a:prstGeom prst="ellipse">
            <a:avLst/>
          </a:prstGeom>
          <a:solidFill>
            <a:srgbClr val="FFFF00"/>
          </a:solidFill>
          <a:ln w="38100" cmpd="dbl">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76613" name="Oval 5"/>
          <p:cNvSpPr>
            <a:spLocks noChangeArrowheads="1"/>
          </p:cNvSpPr>
          <p:nvPr/>
        </p:nvSpPr>
        <p:spPr bwMode="auto">
          <a:xfrm>
            <a:off x="1933575" y="3505200"/>
            <a:ext cx="457200" cy="457200"/>
          </a:xfrm>
          <a:prstGeom prst="ellipse">
            <a:avLst/>
          </a:prstGeom>
          <a:solidFill>
            <a:srgbClr val="FFFF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76614" name="Text Box 6"/>
          <p:cNvSpPr txBox="1">
            <a:spLocks noChangeArrowheads="1"/>
          </p:cNvSpPr>
          <p:nvPr/>
        </p:nvSpPr>
        <p:spPr bwMode="auto">
          <a:xfrm>
            <a:off x="1917701" y="1676400"/>
            <a:ext cx="492443" cy="2308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a:p>
            <a:pPr>
              <a:lnSpc>
                <a:spcPct val="150000"/>
              </a:lnSpc>
            </a:pPr>
            <a:r>
              <a:rPr lang="en-US" altLang="en-US" sz="2400">
                <a:latin typeface="Times New Roman" panose="02020603050405020304" pitchFamily="18" charset="0"/>
              </a:rPr>
              <a:t>7</a:t>
            </a:r>
          </a:p>
          <a:p>
            <a:pPr>
              <a:lnSpc>
                <a:spcPct val="150000"/>
              </a:lnSpc>
            </a:pPr>
            <a:r>
              <a:rPr lang="en-US" altLang="en-US" sz="2400">
                <a:latin typeface="Times New Roman" panose="02020603050405020304" pitchFamily="18" charset="0"/>
              </a:rPr>
              <a:t>2</a:t>
            </a:r>
          </a:p>
        </p:txBody>
      </p:sp>
      <p:sp>
        <p:nvSpPr>
          <p:cNvPr id="1476615" name="Text Box 7"/>
          <p:cNvSpPr txBox="1">
            <a:spLocks noChangeArrowheads="1"/>
          </p:cNvSpPr>
          <p:nvPr/>
        </p:nvSpPr>
        <p:spPr bwMode="auto">
          <a:xfrm>
            <a:off x="2466976" y="1676400"/>
            <a:ext cx="492443" cy="2308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a:p>
            <a:pPr>
              <a:lnSpc>
                <a:spcPct val="150000"/>
              </a:lnSpc>
            </a:pPr>
            <a:r>
              <a:rPr lang="en-US" altLang="en-US" sz="2400">
                <a:latin typeface="Times New Roman" panose="02020603050405020304" pitchFamily="18" charset="0"/>
              </a:rPr>
              <a:t>9</a:t>
            </a:r>
          </a:p>
          <a:p>
            <a:pPr>
              <a:lnSpc>
                <a:spcPct val="150000"/>
              </a:lnSpc>
            </a:pPr>
            <a:r>
              <a:rPr lang="en-US" altLang="en-US" sz="2400">
                <a:latin typeface="Times New Roman" panose="02020603050405020304" pitchFamily="18" charset="0"/>
              </a:rPr>
              <a:t>1</a:t>
            </a:r>
          </a:p>
        </p:txBody>
      </p:sp>
      <p:sp>
        <p:nvSpPr>
          <p:cNvPr id="1476616" name="Rectangle 8"/>
          <p:cNvSpPr>
            <a:spLocks noChangeArrowheads="1"/>
          </p:cNvSpPr>
          <p:nvPr/>
        </p:nvSpPr>
        <p:spPr bwMode="auto">
          <a:xfrm>
            <a:off x="2238375" y="4343400"/>
            <a:ext cx="3365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a:latin typeface="Times New Roman" panose="02020603050405020304" pitchFamily="18" charset="0"/>
              </a:rPr>
              <a:t>1</a:t>
            </a:r>
          </a:p>
        </p:txBody>
      </p:sp>
      <p:sp>
        <p:nvSpPr>
          <p:cNvPr id="1476617" name="Line 9"/>
          <p:cNvSpPr>
            <a:spLocks noChangeShapeType="1"/>
          </p:cNvSpPr>
          <p:nvPr/>
        </p:nvSpPr>
        <p:spPr bwMode="auto">
          <a:xfrm>
            <a:off x="3686175" y="3810000"/>
            <a:ext cx="152400" cy="533400"/>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6618" name="Oval 10"/>
          <p:cNvSpPr>
            <a:spLocks noChangeArrowheads="1"/>
          </p:cNvSpPr>
          <p:nvPr/>
        </p:nvSpPr>
        <p:spPr bwMode="auto">
          <a:xfrm>
            <a:off x="3930650" y="2971800"/>
            <a:ext cx="457200" cy="457200"/>
          </a:xfrm>
          <a:prstGeom prst="ellipse">
            <a:avLst/>
          </a:prstGeom>
          <a:solidFill>
            <a:srgbClr val="FFFF00"/>
          </a:solidFill>
          <a:ln>
            <a:noFill/>
          </a:ln>
          <a:effectLst/>
          <a:extLst>
            <a:ext uri="{91240B29-F687-4F45-9708-019B960494DF}">
              <a14:hiddenLine xmlns:a14="http://schemas.microsoft.com/office/drawing/2010/main" w="38100" cmpd="dbl">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76619" name="Oval 11"/>
          <p:cNvSpPr>
            <a:spLocks noChangeArrowheads="1"/>
          </p:cNvSpPr>
          <p:nvPr/>
        </p:nvSpPr>
        <p:spPr bwMode="auto">
          <a:xfrm>
            <a:off x="3397250" y="3505200"/>
            <a:ext cx="457200" cy="457200"/>
          </a:xfrm>
          <a:prstGeom prst="ellipse">
            <a:avLst/>
          </a:prstGeom>
          <a:solidFill>
            <a:srgbClr val="FFFF00"/>
          </a:solidFill>
          <a:ln w="38100" cmpd="dbl">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76620" name="Text Box 12"/>
          <p:cNvSpPr txBox="1">
            <a:spLocks noChangeArrowheads="1"/>
          </p:cNvSpPr>
          <p:nvPr/>
        </p:nvSpPr>
        <p:spPr bwMode="auto">
          <a:xfrm>
            <a:off x="3381376" y="1676400"/>
            <a:ext cx="492443" cy="2308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a:p>
            <a:pPr>
              <a:lnSpc>
                <a:spcPct val="150000"/>
              </a:lnSpc>
            </a:pPr>
            <a:r>
              <a:rPr lang="en-US" altLang="en-US" sz="2400">
                <a:latin typeface="Times New Roman" panose="02020603050405020304" pitchFamily="18" charset="0"/>
              </a:rPr>
              <a:t>7</a:t>
            </a:r>
          </a:p>
          <a:p>
            <a:pPr>
              <a:lnSpc>
                <a:spcPct val="150000"/>
              </a:lnSpc>
            </a:pPr>
            <a:r>
              <a:rPr lang="en-US" altLang="en-US" sz="2400">
                <a:latin typeface="Times New Roman" panose="02020603050405020304" pitchFamily="18" charset="0"/>
              </a:rPr>
              <a:t>2</a:t>
            </a:r>
          </a:p>
        </p:txBody>
      </p:sp>
      <p:sp>
        <p:nvSpPr>
          <p:cNvPr id="1476621" name="Text Box 13"/>
          <p:cNvSpPr txBox="1">
            <a:spLocks noChangeArrowheads="1"/>
          </p:cNvSpPr>
          <p:nvPr/>
        </p:nvSpPr>
        <p:spPr bwMode="auto">
          <a:xfrm>
            <a:off x="3930651" y="1676400"/>
            <a:ext cx="492443" cy="17543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a:p>
            <a:pPr>
              <a:lnSpc>
                <a:spcPct val="150000"/>
              </a:lnSpc>
            </a:pPr>
            <a:r>
              <a:rPr lang="en-US" altLang="en-US" sz="2400">
                <a:latin typeface="Times New Roman" panose="02020603050405020304" pitchFamily="18" charset="0"/>
              </a:rPr>
              <a:t>9</a:t>
            </a:r>
          </a:p>
        </p:txBody>
      </p:sp>
      <p:sp>
        <p:nvSpPr>
          <p:cNvPr id="1476622" name="Rectangle 14"/>
          <p:cNvSpPr>
            <a:spLocks noChangeArrowheads="1"/>
          </p:cNvSpPr>
          <p:nvPr/>
        </p:nvSpPr>
        <p:spPr bwMode="auto">
          <a:xfrm>
            <a:off x="3702050" y="4343400"/>
            <a:ext cx="3365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a:latin typeface="Times New Roman" panose="02020603050405020304" pitchFamily="18" charset="0"/>
              </a:rPr>
              <a:t>2</a:t>
            </a:r>
          </a:p>
        </p:txBody>
      </p:sp>
      <p:sp>
        <p:nvSpPr>
          <p:cNvPr id="1476623" name="Line 15"/>
          <p:cNvSpPr>
            <a:spLocks noChangeShapeType="1"/>
          </p:cNvSpPr>
          <p:nvPr/>
        </p:nvSpPr>
        <p:spPr bwMode="auto">
          <a:xfrm>
            <a:off x="3168650" y="1828800"/>
            <a:ext cx="0" cy="2514600"/>
          </a:xfrm>
          <a:prstGeom prst="line">
            <a:avLst/>
          </a:prstGeom>
          <a:noFill/>
          <a:ln w="76200" cmpd="tri">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82672335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Date Placeholder 2"/>
          <p:cNvSpPr>
            <a:spLocks noGrp="1"/>
          </p:cNvSpPr>
          <p:nvPr>
            <p:ph type="dt" sz="half" idx="10"/>
          </p:nvPr>
        </p:nvSpPr>
        <p:spPr/>
        <p:txBody>
          <a:bodyPr/>
          <a:lstStyle/>
          <a:p>
            <a:fld id="{83B512F0-C6C8-4929-B4EE-33ADA87A44A6}" type="datetime1">
              <a:rPr lang="en-US" altLang="en-US"/>
              <a:pPr/>
              <a:t>10/23/2019</a:t>
            </a:fld>
            <a:endParaRPr lang="en-US" altLang="en-US"/>
          </a:p>
        </p:txBody>
      </p:sp>
      <p:sp>
        <p:nvSpPr>
          <p:cNvPr id="22" name="Slide Number Placeholder 4"/>
          <p:cNvSpPr>
            <a:spLocks noGrp="1"/>
          </p:cNvSpPr>
          <p:nvPr>
            <p:ph type="sldNum" sz="quarter" idx="12"/>
          </p:nvPr>
        </p:nvSpPr>
        <p:spPr/>
        <p:txBody>
          <a:bodyPr/>
          <a:lstStyle/>
          <a:p>
            <a:fld id="{237460FE-5EBE-452C-B5F5-39C62B99E559}" type="slidenum">
              <a:rPr lang="en-US" altLang="en-US"/>
              <a:pPr/>
              <a:t>41</a:t>
            </a:fld>
            <a:endParaRPr lang="en-US" altLang="en-US"/>
          </a:p>
        </p:txBody>
      </p:sp>
      <p:sp>
        <p:nvSpPr>
          <p:cNvPr id="1478658" name="Rectangle 2"/>
          <p:cNvSpPr>
            <a:spLocks noGrp="1" noChangeArrowheads="1"/>
          </p:cNvSpPr>
          <p:nvPr>
            <p:ph type="title"/>
          </p:nvPr>
        </p:nvSpPr>
        <p:spPr/>
        <p:txBody>
          <a:bodyPr/>
          <a:lstStyle/>
          <a:p>
            <a:r>
              <a:rPr lang="en-US" altLang="en-US"/>
              <a:t>Merging two sorted arrays</a:t>
            </a:r>
          </a:p>
        </p:txBody>
      </p:sp>
      <p:sp>
        <p:nvSpPr>
          <p:cNvPr id="1478659" name="Line 3"/>
          <p:cNvSpPr>
            <a:spLocks noChangeShapeType="1"/>
          </p:cNvSpPr>
          <p:nvPr/>
        </p:nvSpPr>
        <p:spPr bwMode="auto">
          <a:xfrm flipH="1">
            <a:off x="2466975" y="3886200"/>
            <a:ext cx="152400" cy="457200"/>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8660" name="Oval 4"/>
          <p:cNvSpPr>
            <a:spLocks noChangeArrowheads="1"/>
          </p:cNvSpPr>
          <p:nvPr/>
        </p:nvSpPr>
        <p:spPr bwMode="auto">
          <a:xfrm>
            <a:off x="2466975" y="3505200"/>
            <a:ext cx="457200" cy="457200"/>
          </a:xfrm>
          <a:prstGeom prst="ellipse">
            <a:avLst/>
          </a:prstGeom>
          <a:solidFill>
            <a:srgbClr val="FFFF00"/>
          </a:solidFill>
          <a:ln w="38100" cmpd="dbl">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78661" name="Oval 5"/>
          <p:cNvSpPr>
            <a:spLocks noChangeArrowheads="1"/>
          </p:cNvSpPr>
          <p:nvPr/>
        </p:nvSpPr>
        <p:spPr bwMode="auto">
          <a:xfrm>
            <a:off x="1933575" y="3505200"/>
            <a:ext cx="457200" cy="457200"/>
          </a:xfrm>
          <a:prstGeom prst="ellipse">
            <a:avLst/>
          </a:prstGeom>
          <a:solidFill>
            <a:srgbClr val="FFFF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78662" name="Text Box 6"/>
          <p:cNvSpPr txBox="1">
            <a:spLocks noChangeArrowheads="1"/>
          </p:cNvSpPr>
          <p:nvPr/>
        </p:nvSpPr>
        <p:spPr bwMode="auto">
          <a:xfrm>
            <a:off x="1917701" y="1676400"/>
            <a:ext cx="492443" cy="2308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a:p>
            <a:pPr>
              <a:lnSpc>
                <a:spcPct val="150000"/>
              </a:lnSpc>
            </a:pPr>
            <a:r>
              <a:rPr lang="en-US" altLang="en-US" sz="2400">
                <a:latin typeface="Times New Roman" panose="02020603050405020304" pitchFamily="18" charset="0"/>
              </a:rPr>
              <a:t>7</a:t>
            </a:r>
          </a:p>
          <a:p>
            <a:pPr>
              <a:lnSpc>
                <a:spcPct val="150000"/>
              </a:lnSpc>
            </a:pPr>
            <a:r>
              <a:rPr lang="en-US" altLang="en-US" sz="2400">
                <a:latin typeface="Times New Roman" panose="02020603050405020304" pitchFamily="18" charset="0"/>
              </a:rPr>
              <a:t>2</a:t>
            </a:r>
          </a:p>
        </p:txBody>
      </p:sp>
      <p:sp>
        <p:nvSpPr>
          <p:cNvPr id="1478663" name="Text Box 7"/>
          <p:cNvSpPr txBox="1">
            <a:spLocks noChangeArrowheads="1"/>
          </p:cNvSpPr>
          <p:nvPr/>
        </p:nvSpPr>
        <p:spPr bwMode="auto">
          <a:xfrm>
            <a:off x="2466976" y="1676400"/>
            <a:ext cx="492443" cy="2308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a:p>
            <a:pPr>
              <a:lnSpc>
                <a:spcPct val="150000"/>
              </a:lnSpc>
            </a:pPr>
            <a:r>
              <a:rPr lang="en-US" altLang="en-US" sz="2400">
                <a:latin typeface="Times New Roman" panose="02020603050405020304" pitchFamily="18" charset="0"/>
              </a:rPr>
              <a:t>9</a:t>
            </a:r>
          </a:p>
          <a:p>
            <a:pPr>
              <a:lnSpc>
                <a:spcPct val="150000"/>
              </a:lnSpc>
            </a:pPr>
            <a:r>
              <a:rPr lang="en-US" altLang="en-US" sz="2400">
                <a:latin typeface="Times New Roman" panose="02020603050405020304" pitchFamily="18" charset="0"/>
              </a:rPr>
              <a:t>1</a:t>
            </a:r>
          </a:p>
        </p:txBody>
      </p:sp>
      <p:sp>
        <p:nvSpPr>
          <p:cNvPr id="1478664" name="Rectangle 8"/>
          <p:cNvSpPr>
            <a:spLocks noChangeArrowheads="1"/>
          </p:cNvSpPr>
          <p:nvPr/>
        </p:nvSpPr>
        <p:spPr bwMode="auto">
          <a:xfrm>
            <a:off x="2238375" y="4343400"/>
            <a:ext cx="3365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a:latin typeface="Times New Roman" panose="02020603050405020304" pitchFamily="18" charset="0"/>
              </a:rPr>
              <a:t>1</a:t>
            </a:r>
          </a:p>
        </p:txBody>
      </p:sp>
      <p:sp>
        <p:nvSpPr>
          <p:cNvPr id="1478665" name="Line 9"/>
          <p:cNvSpPr>
            <a:spLocks noChangeShapeType="1"/>
          </p:cNvSpPr>
          <p:nvPr/>
        </p:nvSpPr>
        <p:spPr bwMode="auto">
          <a:xfrm>
            <a:off x="3686175" y="3810000"/>
            <a:ext cx="152400" cy="533400"/>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8666" name="Oval 10"/>
          <p:cNvSpPr>
            <a:spLocks noChangeArrowheads="1"/>
          </p:cNvSpPr>
          <p:nvPr/>
        </p:nvSpPr>
        <p:spPr bwMode="auto">
          <a:xfrm>
            <a:off x="3930650" y="2971800"/>
            <a:ext cx="457200" cy="457200"/>
          </a:xfrm>
          <a:prstGeom prst="ellipse">
            <a:avLst/>
          </a:prstGeom>
          <a:solidFill>
            <a:srgbClr val="FFFF00"/>
          </a:solidFill>
          <a:ln>
            <a:noFill/>
          </a:ln>
          <a:effectLst/>
          <a:extLst>
            <a:ext uri="{91240B29-F687-4F45-9708-019B960494DF}">
              <a14:hiddenLine xmlns:a14="http://schemas.microsoft.com/office/drawing/2010/main" w="38100" cmpd="dbl">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78667" name="Oval 11"/>
          <p:cNvSpPr>
            <a:spLocks noChangeArrowheads="1"/>
          </p:cNvSpPr>
          <p:nvPr/>
        </p:nvSpPr>
        <p:spPr bwMode="auto">
          <a:xfrm>
            <a:off x="3397250" y="3505200"/>
            <a:ext cx="457200" cy="457200"/>
          </a:xfrm>
          <a:prstGeom prst="ellipse">
            <a:avLst/>
          </a:prstGeom>
          <a:solidFill>
            <a:srgbClr val="FFFF00"/>
          </a:solidFill>
          <a:ln w="38100" cmpd="dbl">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78668" name="Text Box 12"/>
          <p:cNvSpPr txBox="1">
            <a:spLocks noChangeArrowheads="1"/>
          </p:cNvSpPr>
          <p:nvPr/>
        </p:nvSpPr>
        <p:spPr bwMode="auto">
          <a:xfrm>
            <a:off x="3381376" y="1676400"/>
            <a:ext cx="492443" cy="2308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a:p>
            <a:pPr>
              <a:lnSpc>
                <a:spcPct val="150000"/>
              </a:lnSpc>
            </a:pPr>
            <a:r>
              <a:rPr lang="en-US" altLang="en-US" sz="2400">
                <a:latin typeface="Times New Roman" panose="02020603050405020304" pitchFamily="18" charset="0"/>
              </a:rPr>
              <a:t>7</a:t>
            </a:r>
          </a:p>
          <a:p>
            <a:pPr>
              <a:lnSpc>
                <a:spcPct val="150000"/>
              </a:lnSpc>
            </a:pPr>
            <a:r>
              <a:rPr lang="en-US" altLang="en-US" sz="2400">
                <a:latin typeface="Times New Roman" panose="02020603050405020304" pitchFamily="18" charset="0"/>
              </a:rPr>
              <a:t>2</a:t>
            </a:r>
          </a:p>
        </p:txBody>
      </p:sp>
      <p:sp>
        <p:nvSpPr>
          <p:cNvPr id="1478669" name="Text Box 13"/>
          <p:cNvSpPr txBox="1">
            <a:spLocks noChangeArrowheads="1"/>
          </p:cNvSpPr>
          <p:nvPr/>
        </p:nvSpPr>
        <p:spPr bwMode="auto">
          <a:xfrm>
            <a:off x="3930651" y="1676400"/>
            <a:ext cx="492443" cy="17543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a:p>
            <a:pPr>
              <a:lnSpc>
                <a:spcPct val="150000"/>
              </a:lnSpc>
            </a:pPr>
            <a:r>
              <a:rPr lang="en-US" altLang="en-US" sz="2400">
                <a:latin typeface="Times New Roman" panose="02020603050405020304" pitchFamily="18" charset="0"/>
              </a:rPr>
              <a:t>9</a:t>
            </a:r>
          </a:p>
        </p:txBody>
      </p:sp>
      <p:sp>
        <p:nvSpPr>
          <p:cNvPr id="1478670" name="Rectangle 14"/>
          <p:cNvSpPr>
            <a:spLocks noChangeArrowheads="1"/>
          </p:cNvSpPr>
          <p:nvPr/>
        </p:nvSpPr>
        <p:spPr bwMode="auto">
          <a:xfrm>
            <a:off x="3702050" y="4343400"/>
            <a:ext cx="3365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a:latin typeface="Times New Roman" panose="02020603050405020304" pitchFamily="18" charset="0"/>
              </a:rPr>
              <a:t>2</a:t>
            </a:r>
          </a:p>
        </p:txBody>
      </p:sp>
      <p:sp>
        <p:nvSpPr>
          <p:cNvPr id="1478671" name="Oval 15"/>
          <p:cNvSpPr>
            <a:spLocks noChangeArrowheads="1"/>
          </p:cNvSpPr>
          <p:nvPr/>
        </p:nvSpPr>
        <p:spPr bwMode="auto">
          <a:xfrm>
            <a:off x="5394325" y="2971800"/>
            <a:ext cx="457200" cy="457200"/>
          </a:xfrm>
          <a:prstGeom prst="ellipse">
            <a:avLst/>
          </a:prstGeom>
          <a:solidFill>
            <a:srgbClr val="FFFF00"/>
          </a:solidFill>
          <a:ln>
            <a:noFill/>
          </a:ln>
          <a:effectLst/>
          <a:extLst>
            <a:ext uri="{91240B29-F687-4F45-9708-019B960494DF}">
              <a14:hiddenLine xmlns:a14="http://schemas.microsoft.com/office/drawing/2010/main" w="38100" cmpd="dbl">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78672" name="Oval 16"/>
          <p:cNvSpPr>
            <a:spLocks noChangeArrowheads="1"/>
          </p:cNvSpPr>
          <p:nvPr/>
        </p:nvSpPr>
        <p:spPr bwMode="auto">
          <a:xfrm>
            <a:off x="4860925" y="2971800"/>
            <a:ext cx="457200" cy="457200"/>
          </a:xfrm>
          <a:prstGeom prst="ellipse">
            <a:avLst/>
          </a:prstGeom>
          <a:solidFill>
            <a:srgbClr val="FFFF00"/>
          </a:solidFill>
          <a:ln>
            <a:noFill/>
          </a:ln>
          <a:effectLst/>
          <a:extLst>
            <a:ext uri="{91240B29-F687-4F45-9708-019B960494DF}">
              <a14:hiddenLine xmlns:a14="http://schemas.microsoft.com/office/drawing/2010/main" w="38100" cmpd="dbl">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78673" name="Text Box 17"/>
          <p:cNvSpPr txBox="1">
            <a:spLocks noChangeArrowheads="1"/>
          </p:cNvSpPr>
          <p:nvPr/>
        </p:nvSpPr>
        <p:spPr bwMode="auto">
          <a:xfrm>
            <a:off x="4845051" y="1676400"/>
            <a:ext cx="492443" cy="17543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a:p>
            <a:pPr>
              <a:lnSpc>
                <a:spcPct val="150000"/>
              </a:lnSpc>
            </a:pPr>
            <a:r>
              <a:rPr lang="en-US" altLang="en-US" sz="2400">
                <a:latin typeface="Times New Roman" panose="02020603050405020304" pitchFamily="18" charset="0"/>
              </a:rPr>
              <a:t>7</a:t>
            </a:r>
          </a:p>
        </p:txBody>
      </p:sp>
      <p:sp>
        <p:nvSpPr>
          <p:cNvPr id="1478674" name="Text Box 18"/>
          <p:cNvSpPr txBox="1">
            <a:spLocks noChangeArrowheads="1"/>
          </p:cNvSpPr>
          <p:nvPr/>
        </p:nvSpPr>
        <p:spPr bwMode="auto">
          <a:xfrm>
            <a:off x="5394326" y="1676400"/>
            <a:ext cx="492443" cy="17543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a:p>
            <a:pPr>
              <a:lnSpc>
                <a:spcPct val="150000"/>
              </a:lnSpc>
            </a:pPr>
            <a:r>
              <a:rPr lang="en-US" altLang="en-US" sz="2400">
                <a:latin typeface="Times New Roman" panose="02020603050405020304" pitchFamily="18" charset="0"/>
              </a:rPr>
              <a:t>9</a:t>
            </a:r>
          </a:p>
        </p:txBody>
      </p:sp>
      <p:sp>
        <p:nvSpPr>
          <p:cNvPr id="1478675" name="Line 19"/>
          <p:cNvSpPr>
            <a:spLocks noChangeShapeType="1"/>
          </p:cNvSpPr>
          <p:nvPr/>
        </p:nvSpPr>
        <p:spPr bwMode="auto">
          <a:xfrm>
            <a:off x="3168650" y="1828800"/>
            <a:ext cx="0" cy="2514600"/>
          </a:xfrm>
          <a:prstGeom prst="line">
            <a:avLst/>
          </a:prstGeom>
          <a:noFill/>
          <a:ln w="76200" cmpd="tri">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8676" name="Line 20"/>
          <p:cNvSpPr>
            <a:spLocks noChangeShapeType="1"/>
          </p:cNvSpPr>
          <p:nvPr/>
        </p:nvSpPr>
        <p:spPr bwMode="auto">
          <a:xfrm>
            <a:off x="4632325" y="1828800"/>
            <a:ext cx="0" cy="2514600"/>
          </a:xfrm>
          <a:prstGeom prst="line">
            <a:avLst/>
          </a:prstGeom>
          <a:noFill/>
          <a:ln w="76200" cmpd="tri">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9445939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Date Placeholder 2"/>
          <p:cNvSpPr>
            <a:spLocks noGrp="1"/>
          </p:cNvSpPr>
          <p:nvPr>
            <p:ph type="dt" sz="half" idx="10"/>
          </p:nvPr>
        </p:nvSpPr>
        <p:spPr/>
        <p:txBody>
          <a:bodyPr/>
          <a:lstStyle/>
          <a:p>
            <a:fld id="{6C694ADA-67FE-4C0B-87C2-22E5E0476C8E}" type="datetime1">
              <a:rPr lang="en-US" altLang="en-US"/>
              <a:pPr/>
              <a:t>10/23/2019</a:t>
            </a:fld>
            <a:endParaRPr lang="en-US" altLang="en-US"/>
          </a:p>
        </p:txBody>
      </p:sp>
      <p:sp>
        <p:nvSpPr>
          <p:cNvPr id="24" name="Slide Number Placeholder 4"/>
          <p:cNvSpPr>
            <a:spLocks noGrp="1"/>
          </p:cNvSpPr>
          <p:nvPr>
            <p:ph type="sldNum" sz="quarter" idx="12"/>
          </p:nvPr>
        </p:nvSpPr>
        <p:spPr/>
        <p:txBody>
          <a:bodyPr/>
          <a:lstStyle/>
          <a:p>
            <a:fld id="{FC435D88-A534-433B-AA70-494742C54B4D}" type="slidenum">
              <a:rPr lang="en-US" altLang="en-US"/>
              <a:pPr/>
              <a:t>42</a:t>
            </a:fld>
            <a:endParaRPr lang="en-US" altLang="en-US"/>
          </a:p>
        </p:txBody>
      </p:sp>
      <p:sp>
        <p:nvSpPr>
          <p:cNvPr id="1480706" name="Rectangle 2"/>
          <p:cNvSpPr>
            <a:spLocks noGrp="1" noChangeArrowheads="1"/>
          </p:cNvSpPr>
          <p:nvPr>
            <p:ph type="title"/>
          </p:nvPr>
        </p:nvSpPr>
        <p:spPr/>
        <p:txBody>
          <a:bodyPr/>
          <a:lstStyle/>
          <a:p>
            <a:r>
              <a:rPr lang="en-US" altLang="en-US"/>
              <a:t>Merging two sorted arrays</a:t>
            </a:r>
          </a:p>
        </p:txBody>
      </p:sp>
      <p:sp>
        <p:nvSpPr>
          <p:cNvPr id="1480707" name="Line 3"/>
          <p:cNvSpPr>
            <a:spLocks noChangeShapeType="1"/>
          </p:cNvSpPr>
          <p:nvPr/>
        </p:nvSpPr>
        <p:spPr bwMode="auto">
          <a:xfrm flipH="1">
            <a:off x="2466975" y="3886200"/>
            <a:ext cx="152400" cy="457200"/>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0708" name="Oval 4"/>
          <p:cNvSpPr>
            <a:spLocks noChangeArrowheads="1"/>
          </p:cNvSpPr>
          <p:nvPr/>
        </p:nvSpPr>
        <p:spPr bwMode="auto">
          <a:xfrm>
            <a:off x="2466975" y="3505200"/>
            <a:ext cx="457200" cy="457200"/>
          </a:xfrm>
          <a:prstGeom prst="ellipse">
            <a:avLst/>
          </a:prstGeom>
          <a:solidFill>
            <a:srgbClr val="FFFF00"/>
          </a:solidFill>
          <a:ln w="38100" cmpd="dbl">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0709" name="Oval 5"/>
          <p:cNvSpPr>
            <a:spLocks noChangeArrowheads="1"/>
          </p:cNvSpPr>
          <p:nvPr/>
        </p:nvSpPr>
        <p:spPr bwMode="auto">
          <a:xfrm>
            <a:off x="1933575" y="3505200"/>
            <a:ext cx="457200" cy="457200"/>
          </a:xfrm>
          <a:prstGeom prst="ellipse">
            <a:avLst/>
          </a:prstGeom>
          <a:solidFill>
            <a:srgbClr val="FFFF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0710" name="Text Box 6"/>
          <p:cNvSpPr txBox="1">
            <a:spLocks noChangeArrowheads="1"/>
          </p:cNvSpPr>
          <p:nvPr/>
        </p:nvSpPr>
        <p:spPr bwMode="auto">
          <a:xfrm>
            <a:off x="1917701" y="1676400"/>
            <a:ext cx="492443" cy="2308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a:p>
            <a:pPr>
              <a:lnSpc>
                <a:spcPct val="150000"/>
              </a:lnSpc>
            </a:pPr>
            <a:r>
              <a:rPr lang="en-US" altLang="en-US" sz="2400">
                <a:latin typeface="Times New Roman" panose="02020603050405020304" pitchFamily="18" charset="0"/>
              </a:rPr>
              <a:t>7</a:t>
            </a:r>
          </a:p>
          <a:p>
            <a:pPr>
              <a:lnSpc>
                <a:spcPct val="150000"/>
              </a:lnSpc>
            </a:pPr>
            <a:r>
              <a:rPr lang="en-US" altLang="en-US" sz="2400">
                <a:latin typeface="Times New Roman" panose="02020603050405020304" pitchFamily="18" charset="0"/>
              </a:rPr>
              <a:t>2</a:t>
            </a:r>
          </a:p>
        </p:txBody>
      </p:sp>
      <p:sp>
        <p:nvSpPr>
          <p:cNvPr id="1480711" name="Text Box 7"/>
          <p:cNvSpPr txBox="1">
            <a:spLocks noChangeArrowheads="1"/>
          </p:cNvSpPr>
          <p:nvPr/>
        </p:nvSpPr>
        <p:spPr bwMode="auto">
          <a:xfrm>
            <a:off x="2466976" y="1676400"/>
            <a:ext cx="492443" cy="2308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a:p>
            <a:pPr>
              <a:lnSpc>
                <a:spcPct val="150000"/>
              </a:lnSpc>
            </a:pPr>
            <a:r>
              <a:rPr lang="en-US" altLang="en-US" sz="2400">
                <a:latin typeface="Times New Roman" panose="02020603050405020304" pitchFamily="18" charset="0"/>
              </a:rPr>
              <a:t>9</a:t>
            </a:r>
          </a:p>
          <a:p>
            <a:pPr>
              <a:lnSpc>
                <a:spcPct val="150000"/>
              </a:lnSpc>
            </a:pPr>
            <a:r>
              <a:rPr lang="en-US" altLang="en-US" sz="2400">
                <a:latin typeface="Times New Roman" panose="02020603050405020304" pitchFamily="18" charset="0"/>
              </a:rPr>
              <a:t>1</a:t>
            </a:r>
          </a:p>
        </p:txBody>
      </p:sp>
      <p:sp>
        <p:nvSpPr>
          <p:cNvPr id="1480712" name="Rectangle 8"/>
          <p:cNvSpPr>
            <a:spLocks noChangeArrowheads="1"/>
          </p:cNvSpPr>
          <p:nvPr/>
        </p:nvSpPr>
        <p:spPr bwMode="auto">
          <a:xfrm>
            <a:off x="2238375" y="4343400"/>
            <a:ext cx="3365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a:latin typeface="Times New Roman" panose="02020603050405020304" pitchFamily="18" charset="0"/>
              </a:rPr>
              <a:t>1</a:t>
            </a:r>
          </a:p>
        </p:txBody>
      </p:sp>
      <p:sp>
        <p:nvSpPr>
          <p:cNvPr id="1480713" name="Line 9"/>
          <p:cNvSpPr>
            <a:spLocks noChangeShapeType="1"/>
          </p:cNvSpPr>
          <p:nvPr/>
        </p:nvSpPr>
        <p:spPr bwMode="auto">
          <a:xfrm>
            <a:off x="3686175" y="3810000"/>
            <a:ext cx="152400" cy="533400"/>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0714" name="Oval 10"/>
          <p:cNvSpPr>
            <a:spLocks noChangeArrowheads="1"/>
          </p:cNvSpPr>
          <p:nvPr/>
        </p:nvSpPr>
        <p:spPr bwMode="auto">
          <a:xfrm>
            <a:off x="3930650" y="2971800"/>
            <a:ext cx="457200" cy="457200"/>
          </a:xfrm>
          <a:prstGeom prst="ellipse">
            <a:avLst/>
          </a:prstGeom>
          <a:solidFill>
            <a:srgbClr val="FFFF00"/>
          </a:solidFill>
          <a:ln>
            <a:noFill/>
          </a:ln>
          <a:effectLst/>
          <a:extLst>
            <a:ext uri="{91240B29-F687-4F45-9708-019B960494DF}">
              <a14:hiddenLine xmlns:a14="http://schemas.microsoft.com/office/drawing/2010/main" w="38100" cmpd="dbl">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0715" name="Oval 11"/>
          <p:cNvSpPr>
            <a:spLocks noChangeArrowheads="1"/>
          </p:cNvSpPr>
          <p:nvPr/>
        </p:nvSpPr>
        <p:spPr bwMode="auto">
          <a:xfrm>
            <a:off x="3397250" y="3505200"/>
            <a:ext cx="457200" cy="457200"/>
          </a:xfrm>
          <a:prstGeom prst="ellipse">
            <a:avLst/>
          </a:prstGeom>
          <a:solidFill>
            <a:srgbClr val="FFFF00"/>
          </a:solidFill>
          <a:ln w="38100" cmpd="dbl">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0716" name="Text Box 12"/>
          <p:cNvSpPr txBox="1">
            <a:spLocks noChangeArrowheads="1"/>
          </p:cNvSpPr>
          <p:nvPr/>
        </p:nvSpPr>
        <p:spPr bwMode="auto">
          <a:xfrm>
            <a:off x="3381376" y="1676400"/>
            <a:ext cx="492443" cy="2308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a:p>
            <a:pPr>
              <a:lnSpc>
                <a:spcPct val="150000"/>
              </a:lnSpc>
            </a:pPr>
            <a:r>
              <a:rPr lang="en-US" altLang="en-US" sz="2400">
                <a:latin typeface="Times New Roman" panose="02020603050405020304" pitchFamily="18" charset="0"/>
              </a:rPr>
              <a:t>7</a:t>
            </a:r>
          </a:p>
          <a:p>
            <a:pPr>
              <a:lnSpc>
                <a:spcPct val="150000"/>
              </a:lnSpc>
            </a:pPr>
            <a:r>
              <a:rPr lang="en-US" altLang="en-US" sz="2400">
                <a:latin typeface="Times New Roman" panose="02020603050405020304" pitchFamily="18" charset="0"/>
              </a:rPr>
              <a:t>2</a:t>
            </a:r>
          </a:p>
        </p:txBody>
      </p:sp>
      <p:sp>
        <p:nvSpPr>
          <p:cNvPr id="1480717" name="Text Box 13"/>
          <p:cNvSpPr txBox="1">
            <a:spLocks noChangeArrowheads="1"/>
          </p:cNvSpPr>
          <p:nvPr/>
        </p:nvSpPr>
        <p:spPr bwMode="auto">
          <a:xfrm>
            <a:off x="3930651" y="1676400"/>
            <a:ext cx="492443" cy="17543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a:p>
            <a:pPr>
              <a:lnSpc>
                <a:spcPct val="150000"/>
              </a:lnSpc>
            </a:pPr>
            <a:r>
              <a:rPr lang="en-US" altLang="en-US" sz="2400">
                <a:latin typeface="Times New Roman" panose="02020603050405020304" pitchFamily="18" charset="0"/>
              </a:rPr>
              <a:t>9</a:t>
            </a:r>
          </a:p>
        </p:txBody>
      </p:sp>
      <p:sp>
        <p:nvSpPr>
          <p:cNvPr id="1480718" name="Rectangle 14"/>
          <p:cNvSpPr>
            <a:spLocks noChangeArrowheads="1"/>
          </p:cNvSpPr>
          <p:nvPr/>
        </p:nvSpPr>
        <p:spPr bwMode="auto">
          <a:xfrm>
            <a:off x="3702050" y="4343400"/>
            <a:ext cx="3365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a:latin typeface="Times New Roman" panose="02020603050405020304" pitchFamily="18" charset="0"/>
              </a:rPr>
              <a:t>2</a:t>
            </a:r>
          </a:p>
        </p:txBody>
      </p:sp>
      <p:sp>
        <p:nvSpPr>
          <p:cNvPr id="1480719" name="Line 15"/>
          <p:cNvSpPr>
            <a:spLocks noChangeShapeType="1"/>
          </p:cNvSpPr>
          <p:nvPr/>
        </p:nvSpPr>
        <p:spPr bwMode="auto">
          <a:xfrm>
            <a:off x="5057775" y="3048000"/>
            <a:ext cx="228600" cy="1295400"/>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0720" name="Oval 16"/>
          <p:cNvSpPr>
            <a:spLocks noChangeArrowheads="1"/>
          </p:cNvSpPr>
          <p:nvPr/>
        </p:nvSpPr>
        <p:spPr bwMode="auto">
          <a:xfrm>
            <a:off x="5394325" y="2971800"/>
            <a:ext cx="457200" cy="457200"/>
          </a:xfrm>
          <a:prstGeom prst="ellipse">
            <a:avLst/>
          </a:prstGeom>
          <a:solidFill>
            <a:srgbClr val="FFFF00"/>
          </a:solidFill>
          <a:ln>
            <a:noFill/>
          </a:ln>
          <a:effectLst/>
          <a:extLst>
            <a:ext uri="{91240B29-F687-4F45-9708-019B960494DF}">
              <a14:hiddenLine xmlns:a14="http://schemas.microsoft.com/office/drawing/2010/main" w="38100" cmpd="dbl">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0721" name="Oval 17"/>
          <p:cNvSpPr>
            <a:spLocks noChangeArrowheads="1"/>
          </p:cNvSpPr>
          <p:nvPr/>
        </p:nvSpPr>
        <p:spPr bwMode="auto">
          <a:xfrm>
            <a:off x="4860925" y="2971800"/>
            <a:ext cx="457200" cy="457200"/>
          </a:xfrm>
          <a:prstGeom prst="ellipse">
            <a:avLst/>
          </a:prstGeom>
          <a:solidFill>
            <a:srgbClr val="FFFF00"/>
          </a:solidFill>
          <a:ln w="38100" cmpd="dbl">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0722" name="Text Box 18"/>
          <p:cNvSpPr txBox="1">
            <a:spLocks noChangeArrowheads="1"/>
          </p:cNvSpPr>
          <p:nvPr/>
        </p:nvSpPr>
        <p:spPr bwMode="auto">
          <a:xfrm>
            <a:off x="4845051" y="1676400"/>
            <a:ext cx="492443" cy="17543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a:p>
            <a:pPr>
              <a:lnSpc>
                <a:spcPct val="150000"/>
              </a:lnSpc>
            </a:pPr>
            <a:r>
              <a:rPr lang="en-US" altLang="en-US" sz="2400">
                <a:latin typeface="Times New Roman" panose="02020603050405020304" pitchFamily="18" charset="0"/>
              </a:rPr>
              <a:t>7</a:t>
            </a:r>
          </a:p>
        </p:txBody>
      </p:sp>
      <p:sp>
        <p:nvSpPr>
          <p:cNvPr id="1480723" name="Text Box 19"/>
          <p:cNvSpPr txBox="1">
            <a:spLocks noChangeArrowheads="1"/>
          </p:cNvSpPr>
          <p:nvPr/>
        </p:nvSpPr>
        <p:spPr bwMode="auto">
          <a:xfrm>
            <a:off x="5394326" y="1676400"/>
            <a:ext cx="492443" cy="17543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a:p>
            <a:pPr>
              <a:lnSpc>
                <a:spcPct val="150000"/>
              </a:lnSpc>
            </a:pPr>
            <a:r>
              <a:rPr lang="en-US" altLang="en-US" sz="2400">
                <a:latin typeface="Times New Roman" panose="02020603050405020304" pitchFamily="18" charset="0"/>
              </a:rPr>
              <a:t>9</a:t>
            </a:r>
          </a:p>
        </p:txBody>
      </p:sp>
      <p:sp>
        <p:nvSpPr>
          <p:cNvPr id="1480724" name="Rectangle 20"/>
          <p:cNvSpPr>
            <a:spLocks noChangeArrowheads="1"/>
          </p:cNvSpPr>
          <p:nvPr/>
        </p:nvSpPr>
        <p:spPr bwMode="auto">
          <a:xfrm>
            <a:off x="5165725" y="4343400"/>
            <a:ext cx="3365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a:latin typeface="Times New Roman" panose="02020603050405020304" pitchFamily="18" charset="0"/>
              </a:rPr>
              <a:t>7</a:t>
            </a:r>
          </a:p>
        </p:txBody>
      </p:sp>
      <p:sp>
        <p:nvSpPr>
          <p:cNvPr id="1480725" name="Line 21"/>
          <p:cNvSpPr>
            <a:spLocks noChangeShapeType="1"/>
          </p:cNvSpPr>
          <p:nvPr/>
        </p:nvSpPr>
        <p:spPr bwMode="auto">
          <a:xfrm>
            <a:off x="3168650" y="1828800"/>
            <a:ext cx="0" cy="2514600"/>
          </a:xfrm>
          <a:prstGeom prst="line">
            <a:avLst/>
          </a:prstGeom>
          <a:noFill/>
          <a:ln w="76200" cmpd="tri">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0726" name="Line 22"/>
          <p:cNvSpPr>
            <a:spLocks noChangeShapeType="1"/>
          </p:cNvSpPr>
          <p:nvPr/>
        </p:nvSpPr>
        <p:spPr bwMode="auto">
          <a:xfrm>
            <a:off x="4632325" y="1828800"/>
            <a:ext cx="0" cy="2514600"/>
          </a:xfrm>
          <a:prstGeom prst="line">
            <a:avLst/>
          </a:prstGeom>
          <a:noFill/>
          <a:ln w="76200" cmpd="tri">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4592662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Date Placeholder 2"/>
          <p:cNvSpPr>
            <a:spLocks noGrp="1"/>
          </p:cNvSpPr>
          <p:nvPr>
            <p:ph type="dt" sz="half" idx="10"/>
          </p:nvPr>
        </p:nvSpPr>
        <p:spPr/>
        <p:txBody>
          <a:bodyPr/>
          <a:lstStyle/>
          <a:p>
            <a:fld id="{616C49BB-E6DE-450E-8E40-B0CD9239C279}" type="datetime1">
              <a:rPr lang="en-US" altLang="en-US"/>
              <a:pPr/>
              <a:t>10/23/2019</a:t>
            </a:fld>
            <a:endParaRPr lang="en-US" altLang="en-US"/>
          </a:p>
        </p:txBody>
      </p:sp>
      <p:sp>
        <p:nvSpPr>
          <p:cNvPr id="29" name="Slide Number Placeholder 4"/>
          <p:cNvSpPr>
            <a:spLocks noGrp="1"/>
          </p:cNvSpPr>
          <p:nvPr>
            <p:ph type="sldNum" sz="quarter" idx="12"/>
          </p:nvPr>
        </p:nvSpPr>
        <p:spPr/>
        <p:txBody>
          <a:bodyPr/>
          <a:lstStyle/>
          <a:p>
            <a:fld id="{2CC91C6E-D8A6-4C84-A05F-026A68562B00}" type="slidenum">
              <a:rPr lang="en-US" altLang="en-US"/>
              <a:pPr/>
              <a:t>43</a:t>
            </a:fld>
            <a:endParaRPr lang="en-US" altLang="en-US"/>
          </a:p>
        </p:txBody>
      </p:sp>
      <p:sp>
        <p:nvSpPr>
          <p:cNvPr id="1482754" name="Rectangle 2"/>
          <p:cNvSpPr>
            <a:spLocks noGrp="1" noChangeArrowheads="1"/>
          </p:cNvSpPr>
          <p:nvPr>
            <p:ph type="title"/>
          </p:nvPr>
        </p:nvSpPr>
        <p:spPr/>
        <p:txBody>
          <a:bodyPr/>
          <a:lstStyle/>
          <a:p>
            <a:r>
              <a:rPr lang="en-US" altLang="en-US"/>
              <a:t>Merging two sorted arrays</a:t>
            </a:r>
          </a:p>
        </p:txBody>
      </p:sp>
      <p:sp>
        <p:nvSpPr>
          <p:cNvPr id="1482755" name="Line 3"/>
          <p:cNvSpPr>
            <a:spLocks noChangeShapeType="1"/>
          </p:cNvSpPr>
          <p:nvPr/>
        </p:nvSpPr>
        <p:spPr bwMode="auto">
          <a:xfrm flipH="1">
            <a:off x="2466975" y="3886200"/>
            <a:ext cx="152400" cy="457200"/>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2756" name="Oval 4"/>
          <p:cNvSpPr>
            <a:spLocks noChangeArrowheads="1"/>
          </p:cNvSpPr>
          <p:nvPr/>
        </p:nvSpPr>
        <p:spPr bwMode="auto">
          <a:xfrm>
            <a:off x="2466975" y="3505200"/>
            <a:ext cx="457200" cy="457200"/>
          </a:xfrm>
          <a:prstGeom prst="ellipse">
            <a:avLst/>
          </a:prstGeom>
          <a:solidFill>
            <a:srgbClr val="FFFF00"/>
          </a:solidFill>
          <a:ln w="38100" cmpd="dbl">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2757" name="Oval 5"/>
          <p:cNvSpPr>
            <a:spLocks noChangeArrowheads="1"/>
          </p:cNvSpPr>
          <p:nvPr/>
        </p:nvSpPr>
        <p:spPr bwMode="auto">
          <a:xfrm>
            <a:off x="1933575" y="3505200"/>
            <a:ext cx="457200" cy="457200"/>
          </a:xfrm>
          <a:prstGeom prst="ellipse">
            <a:avLst/>
          </a:prstGeom>
          <a:solidFill>
            <a:srgbClr val="FFFF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2758" name="Text Box 6"/>
          <p:cNvSpPr txBox="1">
            <a:spLocks noChangeArrowheads="1"/>
          </p:cNvSpPr>
          <p:nvPr/>
        </p:nvSpPr>
        <p:spPr bwMode="auto">
          <a:xfrm>
            <a:off x="1917701" y="1676400"/>
            <a:ext cx="492443" cy="2308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a:p>
            <a:pPr>
              <a:lnSpc>
                <a:spcPct val="150000"/>
              </a:lnSpc>
            </a:pPr>
            <a:r>
              <a:rPr lang="en-US" altLang="en-US" sz="2400">
                <a:latin typeface="Times New Roman" panose="02020603050405020304" pitchFamily="18" charset="0"/>
              </a:rPr>
              <a:t>7</a:t>
            </a:r>
          </a:p>
          <a:p>
            <a:pPr>
              <a:lnSpc>
                <a:spcPct val="150000"/>
              </a:lnSpc>
            </a:pPr>
            <a:r>
              <a:rPr lang="en-US" altLang="en-US" sz="2400">
                <a:latin typeface="Times New Roman" panose="02020603050405020304" pitchFamily="18" charset="0"/>
              </a:rPr>
              <a:t>2</a:t>
            </a:r>
          </a:p>
        </p:txBody>
      </p:sp>
      <p:sp>
        <p:nvSpPr>
          <p:cNvPr id="1482759" name="Text Box 7"/>
          <p:cNvSpPr txBox="1">
            <a:spLocks noChangeArrowheads="1"/>
          </p:cNvSpPr>
          <p:nvPr/>
        </p:nvSpPr>
        <p:spPr bwMode="auto">
          <a:xfrm>
            <a:off x="2466976" y="1676400"/>
            <a:ext cx="492443" cy="2308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a:p>
            <a:pPr>
              <a:lnSpc>
                <a:spcPct val="150000"/>
              </a:lnSpc>
            </a:pPr>
            <a:r>
              <a:rPr lang="en-US" altLang="en-US" sz="2400">
                <a:latin typeface="Times New Roman" panose="02020603050405020304" pitchFamily="18" charset="0"/>
              </a:rPr>
              <a:t>9</a:t>
            </a:r>
          </a:p>
          <a:p>
            <a:pPr>
              <a:lnSpc>
                <a:spcPct val="150000"/>
              </a:lnSpc>
            </a:pPr>
            <a:r>
              <a:rPr lang="en-US" altLang="en-US" sz="2400">
                <a:latin typeface="Times New Roman" panose="02020603050405020304" pitchFamily="18" charset="0"/>
              </a:rPr>
              <a:t>1</a:t>
            </a:r>
          </a:p>
        </p:txBody>
      </p:sp>
      <p:sp>
        <p:nvSpPr>
          <p:cNvPr id="1482760" name="Rectangle 8"/>
          <p:cNvSpPr>
            <a:spLocks noChangeArrowheads="1"/>
          </p:cNvSpPr>
          <p:nvPr/>
        </p:nvSpPr>
        <p:spPr bwMode="auto">
          <a:xfrm>
            <a:off x="2238375" y="4343400"/>
            <a:ext cx="3365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a:latin typeface="Times New Roman" panose="02020603050405020304" pitchFamily="18" charset="0"/>
              </a:rPr>
              <a:t>1</a:t>
            </a:r>
          </a:p>
        </p:txBody>
      </p:sp>
      <p:sp>
        <p:nvSpPr>
          <p:cNvPr id="1482761" name="Line 9"/>
          <p:cNvSpPr>
            <a:spLocks noChangeShapeType="1"/>
          </p:cNvSpPr>
          <p:nvPr/>
        </p:nvSpPr>
        <p:spPr bwMode="auto">
          <a:xfrm>
            <a:off x="3686175" y="3810000"/>
            <a:ext cx="152400" cy="533400"/>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2762" name="Oval 10"/>
          <p:cNvSpPr>
            <a:spLocks noChangeArrowheads="1"/>
          </p:cNvSpPr>
          <p:nvPr/>
        </p:nvSpPr>
        <p:spPr bwMode="auto">
          <a:xfrm>
            <a:off x="3930650" y="2971800"/>
            <a:ext cx="457200" cy="457200"/>
          </a:xfrm>
          <a:prstGeom prst="ellipse">
            <a:avLst/>
          </a:prstGeom>
          <a:solidFill>
            <a:srgbClr val="FFFF00"/>
          </a:solidFill>
          <a:ln>
            <a:noFill/>
          </a:ln>
          <a:effectLst/>
          <a:extLst>
            <a:ext uri="{91240B29-F687-4F45-9708-019B960494DF}">
              <a14:hiddenLine xmlns:a14="http://schemas.microsoft.com/office/drawing/2010/main" w="38100" cmpd="dbl">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2763" name="Oval 11"/>
          <p:cNvSpPr>
            <a:spLocks noChangeArrowheads="1"/>
          </p:cNvSpPr>
          <p:nvPr/>
        </p:nvSpPr>
        <p:spPr bwMode="auto">
          <a:xfrm>
            <a:off x="3397250" y="3505200"/>
            <a:ext cx="457200" cy="457200"/>
          </a:xfrm>
          <a:prstGeom prst="ellipse">
            <a:avLst/>
          </a:prstGeom>
          <a:solidFill>
            <a:srgbClr val="FFFF00"/>
          </a:solidFill>
          <a:ln w="38100" cmpd="dbl">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2764" name="Text Box 12"/>
          <p:cNvSpPr txBox="1">
            <a:spLocks noChangeArrowheads="1"/>
          </p:cNvSpPr>
          <p:nvPr/>
        </p:nvSpPr>
        <p:spPr bwMode="auto">
          <a:xfrm>
            <a:off x="3381376" y="1676400"/>
            <a:ext cx="492443" cy="2308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a:p>
            <a:pPr>
              <a:lnSpc>
                <a:spcPct val="150000"/>
              </a:lnSpc>
            </a:pPr>
            <a:r>
              <a:rPr lang="en-US" altLang="en-US" sz="2400">
                <a:latin typeface="Times New Roman" panose="02020603050405020304" pitchFamily="18" charset="0"/>
              </a:rPr>
              <a:t>7</a:t>
            </a:r>
          </a:p>
          <a:p>
            <a:pPr>
              <a:lnSpc>
                <a:spcPct val="150000"/>
              </a:lnSpc>
            </a:pPr>
            <a:r>
              <a:rPr lang="en-US" altLang="en-US" sz="2400">
                <a:latin typeface="Times New Roman" panose="02020603050405020304" pitchFamily="18" charset="0"/>
              </a:rPr>
              <a:t>2</a:t>
            </a:r>
          </a:p>
        </p:txBody>
      </p:sp>
      <p:sp>
        <p:nvSpPr>
          <p:cNvPr id="1482765" name="Text Box 13"/>
          <p:cNvSpPr txBox="1">
            <a:spLocks noChangeArrowheads="1"/>
          </p:cNvSpPr>
          <p:nvPr/>
        </p:nvSpPr>
        <p:spPr bwMode="auto">
          <a:xfrm>
            <a:off x="3930651" y="1676400"/>
            <a:ext cx="492443" cy="17543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a:p>
            <a:pPr>
              <a:lnSpc>
                <a:spcPct val="150000"/>
              </a:lnSpc>
            </a:pPr>
            <a:r>
              <a:rPr lang="en-US" altLang="en-US" sz="2400">
                <a:latin typeface="Times New Roman" panose="02020603050405020304" pitchFamily="18" charset="0"/>
              </a:rPr>
              <a:t>9</a:t>
            </a:r>
          </a:p>
        </p:txBody>
      </p:sp>
      <p:sp>
        <p:nvSpPr>
          <p:cNvPr id="1482766" name="Rectangle 14"/>
          <p:cNvSpPr>
            <a:spLocks noChangeArrowheads="1"/>
          </p:cNvSpPr>
          <p:nvPr/>
        </p:nvSpPr>
        <p:spPr bwMode="auto">
          <a:xfrm>
            <a:off x="3702050" y="4343400"/>
            <a:ext cx="3365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a:latin typeface="Times New Roman" panose="02020603050405020304" pitchFamily="18" charset="0"/>
              </a:rPr>
              <a:t>2</a:t>
            </a:r>
          </a:p>
        </p:txBody>
      </p:sp>
      <p:sp>
        <p:nvSpPr>
          <p:cNvPr id="1482767" name="Line 15"/>
          <p:cNvSpPr>
            <a:spLocks noChangeShapeType="1"/>
          </p:cNvSpPr>
          <p:nvPr/>
        </p:nvSpPr>
        <p:spPr bwMode="auto">
          <a:xfrm>
            <a:off x="5057775" y="3048000"/>
            <a:ext cx="228600" cy="1295400"/>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2768" name="Oval 16"/>
          <p:cNvSpPr>
            <a:spLocks noChangeArrowheads="1"/>
          </p:cNvSpPr>
          <p:nvPr/>
        </p:nvSpPr>
        <p:spPr bwMode="auto">
          <a:xfrm>
            <a:off x="5394325" y="2971800"/>
            <a:ext cx="457200" cy="457200"/>
          </a:xfrm>
          <a:prstGeom prst="ellipse">
            <a:avLst/>
          </a:prstGeom>
          <a:solidFill>
            <a:srgbClr val="FFFF00"/>
          </a:solidFill>
          <a:ln>
            <a:noFill/>
          </a:ln>
          <a:effectLst/>
          <a:extLst>
            <a:ext uri="{91240B29-F687-4F45-9708-019B960494DF}">
              <a14:hiddenLine xmlns:a14="http://schemas.microsoft.com/office/drawing/2010/main" w="38100" cmpd="dbl">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2769" name="Oval 17"/>
          <p:cNvSpPr>
            <a:spLocks noChangeArrowheads="1"/>
          </p:cNvSpPr>
          <p:nvPr/>
        </p:nvSpPr>
        <p:spPr bwMode="auto">
          <a:xfrm>
            <a:off x="4860925" y="2971800"/>
            <a:ext cx="457200" cy="457200"/>
          </a:xfrm>
          <a:prstGeom prst="ellipse">
            <a:avLst/>
          </a:prstGeom>
          <a:solidFill>
            <a:srgbClr val="FFFF00"/>
          </a:solidFill>
          <a:ln w="38100" cmpd="dbl">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2770" name="Text Box 18"/>
          <p:cNvSpPr txBox="1">
            <a:spLocks noChangeArrowheads="1"/>
          </p:cNvSpPr>
          <p:nvPr/>
        </p:nvSpPr>
        <p:spPr bwMode="auto">
          <a:xfrm>
            <a:off x="4845051" y="1676400"/>
            <a:ext cx="492443" cy="17543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a:p>
            <a:pPr>
              <a:lnSpc>
                <a:spcPct val="150000"/>
              </a:lnSpc>
            </a:pPr>
            <a:r>
              <a:rPr lang="en-US" altLang="en-US" sz="2400">
                <a:latin typeface="Times New Roman" panose="02020603050405020304" pitchFamily="18" charset="0"/>
              </a:rPr>
              <a:t>7</a:t>
            </a:r>
          </a:p>
        </p:txBody>
      </p:sp>
      <p:sp>
        <p:nvSpPr>
          <p:cNvPr id="1482771" name="Text Box 19"/>
          <p:cNvSpPr txBox="1">
            <a:spLocks noChangeArrowheads="1"/>
          </p:cNvSpPr>
          <p:nvPr/>
        </p:nvSpPr>
        <p:spPr bwMode="auto">
          <a:xfrm>
            <a:off x="5394326" y="1676400"/>
            <a:ext cx="492443" cy="17543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a:p>
            <a:pPr>
              <a:lnSpc>
                <a:spcPct val="150000"/>
              </a:lnSpc>
            </a:pPr>
            <a:r>
              <a:rPr lang="en-US" altLang="en-US" sz="2400">
                <a:latin typeface="Times New Roman" panose="02020603050405020304" pitchFamily="18" charset="0"/>
              </a:rPr>
              <a:t>9</a:t>
            </a:r>
          </a:p>
        </p:txBody>
      </p:sp>
      <p:sp>
        <p:nvSpPr>
          <p:cNvPr id="1482772" name="Rectangle 20"/>
          <p:cNvSpPr>
            <a:spLocks noChangeArrowheads="1"/>
          </p:cNvSpPr>
          <p:nvPr/>
        </p:nvSpPr>
        <p:spPr bwMode="auto">
          <a:xfrm>
            <a:off x="5165725" y="4343400"/>
            <a:ext cx="3365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a:latin typeface="Times New Roman" panose="02020603050405020304" pitchFamily="18" charset="0"/>
              </a:rPr>
              <a:t>7</a:t>
            </a:r>
          </a:p>
        </p:txBody>
      </p:sp>
      <p:sp>
        <p:nvSpPr>
          <p:cNvPr id="1482773" name="Oval 21"/>
          <p:cNvSpPr>
            <a:spLocks noChangeArrowheads="1"/>
          </p:cNvSpPr>
          <p:nvPr/>
        </p:nvSpPr>
        <p:spPr bwMode="auto">
          <a:xfrm>
            <a:off x="6858000" y="2971800"/>
            <a:ext cx="457200" cy="457200"/>
          </a:xfrm>
          <a:prstGeom prst="ellipse">
            <a:avLst/>
          </a:prstGeom>
          <a:solidFill>
            <a:srgbClr val="FFFF00"/>
          </a:solidFill>
          <a:ln>
            <a:noFill/>
          </a:ln>
          <a:effectLst/>
          <a:extLst>
            <a:ext uri="{91240B29-F687-4F45-9708-019B960494DF}">
              <a14:hiddenLine xmlns:a14="http://schemas.microsoft.com/office/drawing/2010/main" w="38100" cmpd="dbl">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2774" name="Oval 22"/>
          <p:cNvSpPr>
            <a:spLocks noChangeArrowheads="1"/>
          </p:cNvSpPr>
          <p:nvPr/>
        </p:nvSpPr>
        <p:spPr bwMode="auto">
          <a:xfrm>
            <a:off x="6324600" y="2438400"/>
            <a:ext cx="457200" cy="457200"/>
          </a:xfrm>
          <a:prstGeom prst="ellipse">
            <a:avLst/>
          </a:prstGeom>
          <a:solidFill>
            <a:srgbClr val="FFFF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2775" name="Text Box 23"/>
          <p:cNvSpPr txBox="1">
            <a:spLocks noChangeArrowheads="1"/>
          </p:cNvSpPr>
          <p:nvPr/>
        </p:nvSpPr>
        <p:spPr bwMode="auto">
          <a:xfrm>
            <a:off x="6308726" y="1676401"/>
            <a:ext cx="492443" cy="12003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p:txBody>
      </p:sp>
      <p:sp>
        <p:nvSpPr>
          <p:cNvPr id="1482776" name="Text Box 24"/>
          <p:cNvSpPr txBox="1">
            <a:spLocks noChangeArrowheads="1"/>
          </p:cNvSpPr>
          <p:nvPr/>
        </p:nvSpPr>
        <p:spPr bwMode="auto">
          <a:xfrm>
            <a:off x="6858001" y="1676400"/>
            <a:ext cx="492443" cy="17543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a:p>
            <a:pPr>
              <a:lnSpc>
                <a:spcPct val="150000"/>
              </a:lnSpc>
            </a:pPr>
            <a:r>
              <a:rPr lang="en-US" altLang="en-US" sz="2400">
                <a:latin typeface="Times New Roman" panose="02020603050405020304" pitchFamily="18" charset="0"/>
              </a:rPr>
              <a:t>9</a:t>
            </a:r>
          </a:p>
        </p:txBody>
      </p:sp>
      <p:sp>
        <p:nvSpPr>
          <p:cNvPr id="1482777" name="Line 25"/>
          <p:cNvSpPr>
            <a:spLocks noChangeShapeType="1"/>
          </p:cNvSpPr>
          <p:nvPr/>
        </p:nvSpPr>
        <p:spPr bwMode="auto">
          <a:xfrm>
            <a:off x="3168650" y="1828800"/>
            <a:ext cx="0" cy="2514600"/>
          </a:xfrm>
          <a:prstGeom prst="line">
            <a:avLst/>
          </a:prstGeom>
          <a:noFill/>
          <a:ln w="76200" cmpd="tri">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2778" name="Line 26"/>
          <p:cNvSpPr>
            <a:spLocks noChangeShapeType="1"/>
          </p:cNvSpPr>
          <p:nvPr/>
        </p:nvSpPr>
        <p:spPr bwMode="auto">
          <a:xfrm>
            <a:off x="4632325" y="1828800"/>
            <a:ext cx="0" cy="2514600"/>
          </a:xfrm>
          <a:prstGeom prst="line">
            <a:avLst/>
          </a:prstGeom>
          <a:noFill/>
          <a:ln w="76200" cmpd="tri">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2779" name="Line 27"/>
          <p:cNvSpPr>
            <a:spLocks noChangeShapeType="1"/>
          </p:cNvSpPr>
          <p:nvPr/>
        </p:nvSpPr>
        <p:spPr bwMode="auto">
          <a:xfrm>
            <a:off x="6096000" y="1828800"/>
            <a:ext cx="0" cy="2514600"/>
          </a:xfrm>
          <a:prstGeom prst="line">
            <a:avLst/>
          </a:prstGeom>
          <a:noFill/>
          <a:ln w="76200" cmpd="tri">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84235141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ate Placeholder 2"/>
          <p:cNvSpPr>
            <a:spLocks noGrp="1"/>
          </p:cNvSpPr>
          <p:nvPr>
            <p:ph type="dt" sz="half" idx="10"/>
          </p:nvPr>
        </p:nvSpPr>
        <p:spPr/>
        <p:txBody>
          <a:bodyPr/>
          <a:lstStyle/>
          <a:p>
            <a:fld id="{8206357A-406D-4575-AF62-18D37E185EEB}" type="datetime1">
              <a:rPr lang="en-US" altLang="en-US"/>
              <a:pPr/>
              <a:t>10/23/2019</a:t>
            </a:fld>
            <a:endParaRPr lang="en-US" altLang="en-US"/>
          </a:p>
        </p:txBody>
      </p:sp>
      <p:sp>
        <p:nvSpPr>
          <p:cNvPr id="31" name="Slide Number Placeholder 4"/>
          <p:cNvSpPr>
            <a:spLocks noGrp="1"/>
          </p:cNvSpPr>
          <p:nvPr>
            <p:ph type="sldNum" sz="quarter" idx="12"/>
          </p:nvPr>
        </p:nvSpPr>
        <p:spPr/>
        <p:txBody>
          <a:bodyPr/>
          <a:lstStyle/>
          <a:p>
            <a:fld id="{FFE58E21-EFD6-42FA-9CDF-D67F548A2B1A}" type="slidenum">
              <a:rPr lang="en-US" altLang="en-US"/>
              <a:pPr/>
              <a:t>44</a:t>
            </a:fld>
            <a:endParaRPr lang="en-US" altLang="en-US"/>
          </a:p>
        </p:txBody>
      </p:sp>
      <p:sp>
        <p:nvSpPr>
          <p:cNvPr id="1484802" name="Rectangle 2"/>
          <p:cNvSpPr>
            <a:spLocks noGrp="1" noChangeArrowheads="1"/>
          </p:cNvSpPr>
          <p:nvPr>
            <p:ph type="title"/>
          </p:nvPr>
        </p:nvSpPr>
        <p:spPr/>
        <p:txBody>
          <a:bodyPr/>
          <a:lstStyle/>
          <a:p>
            <a:r>
              <a:rPr lang="en-US" altLang="en-US"/>
              <a:t>Merging two sorted arrays</a:t>
            </a:r>
          </a:p>
        </p:txBody>
      </p:sp>
      <p:sp>
        <p:nvSpPr>
          <p:cNvPr id="1484803" name="Line 3"/>
          <p:cNvSpPr>
            <a:spLocks noChangeShapeType="1"/>
          </p:cNvSpPr>
          <p:nvPr/>
        </p:nvSpPr>
        <p:spPr bwMode="auto">
          <a:xfrm flipH="1">
            <a:off x="2466975" y="3886200"/>
            <a:ext cx="152400" cy="457200"/>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4804" name="Oval 4"/>
          <p:cNvSpPr>
            <a:spLocks noChangeArrowheads="1"/>
          </p:cNvSpPr>
          <p:nvPr/>
        </p:nvSpPr>
        <p:spPr bwMode="auto">
          <a:xfrm>
            <a:off x="2466975" y="3505200"/>
            <a:ext cx="457200" cy="457200"/>
          </a:xfrm>
          <a:prstGeom prst="ellipse">
            <a:avLst/>
          </a:prstGeom>
          <a:solidFill>
            <a:srgbClr val="FFFF00"/>
          </a:solidFill>
          <a:ln w="38100" cmpd="dbl">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4805" name="Oval 5"/>
          <p:cNvSpPr>
            <a:spLocks noChangeArrowheads="1"/>
          </p:cNvSpPr>
          <p:nvPr/>
        </p:nvSpPr>
        <p:spPr bwMode="auto">
          <a:xfrm>
            <a:off x="1933575" y="3505200"/>
            <a:ext cx="457200" cy="457200"/>
          </a:xfrm>
          <a:prstGeom prst="ellipse">
            <a:avLst/>
          </a:prstGeom>
          <a:solidFill>
            <a:srgbClr val="FFFF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4806" name="Text Box 6"/>
          <p:cNvSpPr txBox="1">
            <a:spLocks noChangeArrowheads="1"/>
          </p:cNvSpPr>
          <p:nvPr/>
        </p:nvSpPr>
        <p:spPr bwMode="auto">
          <a:xfrm>
            <a:off x="1917701" y="1676400"/>
            <a:ext cx="492443" cy="2308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a:p>
            <a:pPr>
              <a:lnSpc>
                <a:spcPct val="150000"/>
              </a:lnSpc>
            </a:pPr>
            <a:r>
              <a:rPr lang="en-US" altLang="en-US" sz="2400">
                <a:latin typeface="Times New Roman" panose="02020603050405020304" pitchFamily="18" charset="0"/>
              </a:rPr>
              <a:t>7</a:t>
            </a:r>
          </a:p>
          <a:p>
            <a:pPr>
              <a:lnSpc>
                <a:spcPct val="150000"/>
              </a:lnSpc>
            </a:pPr>
            <a:r>
              <a:rPr lang="en-US" altLang="en-US" sz="2400">
                <a:latin typeface="Times New Roman" panose="02020603050405020304" pitchFamily="18" charset="0"/>
              </a:rPr>
              <a:t>2</a:t>
            </a:r>
          </a:p>
        </p:txBody>
      </p:sp>
      <p:sp>
        <p:nvSpPr>
          <p:cNvPr id="1484807" name="Text Box 7"/>
          <p:cNvSpPr txBox="1">
            <a:spLocks noChangeArrowheads="1"/>
          </p:cNvSpPr>
          <p:nvPr/>
        </p:nvSpPr>
        <p:spPr bwMode="auto">
          <a:xfrm>
            <a:off x="2466976" y="1676400"/>
            <a:ext cx="492443" cy="2308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a:p>
            <a:pPr>
              <a:lnSpc>
                <a:spcPct val="150000"/>
              </a:lnSpc>
            </a:pPr>
            <a:r>
              <a:rPr lang="en-US" altLang="en-US" sz="2400">
                <a:latin typeface="Times New Roman" panose="02020603050405020304" pitchFamily="18" charset="0"/>
              </a:rPr>
              <a:t>9</a:t>
            </a:r>
          </a:p>
          <a:p>
            <a:pPr>
              <a:lnSpc>
                <a:spcPct val="150000"/>
              </a:lnSpc>
            </a:pPr>
            <a:r>
              <a:rPr lang="en-US" altLang="en-US" sz="2400">
                <a:latin typeface="Times New Roman" panose="02020603050405020304" pitchFamily="18" charset="0"/>
              </a:rPr>
              <a:t>1</a:t>
            </a:r>
          </a:p>
        </p:txBody>
      </p:sp>
      <p:sp>
        <p:nvSpPr>
          <p:cNvPr id="1484808" name="Rectangle 8"/>
          <p:cNvSpPr>
            <a:spLocks noChangeArrowheads="1"/>
          </p:cNvSpPr>
          <p:nvPr/>
        </p:nvSpPr>
        <p:spPr bwMode="auto">
          <a:xfrm>
            <a:off x="2238375" y="4343400"/>
            <a:ext cx="3365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a:latin typeface="Times New Roman" panose="02020603050405020304" pitchFamily="18" charset="0"/>
              </a:rPr>
              <a:t>1</a:t>
            </a:r>
          </a:p>
        </p:txBody>
      </p:sp>
      <p:sp>
        <p:nvSpPr>
          <p:cNvPr id="1484809" name="Line 9"/>
          <p:cNvSpPr>
            <a:spLocks noChangeShapeType="1"/>
          </p:cNvSpPr>
          <p:nvPr/>
        </p:nvSpPr>
        <p:spPr bwMode="auto">
          <a:xfrm>
            <a:off x="3686175" y="3810000"/>
            <a:ext cx="152400" cy="533400"/>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4810" name="Oval 10"/>
          <p:cNvSpPr>
            <a:spLocks noChangeArrowheads="1"/>
          </p:cNvSpPr>
          <p:nvPr/>
        </p:nvSpPr>
        <p:spPr bwMode="auto">
          <a:xfrm>
            <a:off x="3930650" y="2971800"/>
            <a:ext cx="457200" cy="457200"/>
          </a:xfrm>
          <a:prstGeom prst="ellipse">
            <a:avLst/>
          </a:prstGeom>
          <a:solidFill>
            <a:srgbClr val="FFFF00"/>
          </a:solidFill>
          <a:ln>
            <a:noFill/>
          </a:ln>
          <a:effectLst/>
          <a:extLst>
            <a:ext uri="{91240B29-F687-4F45-9708-019B960494DF}">
              <a14:hiddenLine xmlns:a14="http://schemas.microsoft.com/office/drawing/2010/main" w="38100" cmpd="dbl">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4811" name="Oval 11"/>
          <p:cNvSpPr>
            <a:spLocks noChangeArrowheads="1"/>
          </p:cNvSpPr>
          <p:nvPr/>
        </p:nvSpPr>
        <p:spPr bwMode="auto">
          <a:xfrm>
            <a:off x="3397250" y="3505200"/>
            <a:ext cx="457200" cy="457200"/>
          </a:xfrm>
          <a:prstGeom prst="ellipse">
            <a:avLst/>
          </a:prstGeom>
          <a:solidFill>
            <a:srgbClr val="FFFF00"/>
          </a:solidFill>
          <a:ln w="38100" cmpd="dbl">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4812" name="Text Box 12"/>
          <p:cNvSpPr txBox="1">
            <a:spLocks noChangeArrowheads="1"/>
          </p:cNvSpPr>
          <p:nvPr/>
        </p:nvSpPr>
        <p:spPr bwMode="auto">
          <a:xfrm>
            <a:off x="3381376" y="1676400"/>
            <a:ext cx="492443" cy="2308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a:p>
            <a:pPr>
              <a:lnSpc>
                <a:spcPct val="150000"/>
              </a:lnSpc>
            </a:pPr>
            <a:r>
              <a:rPr lang="en-US" altLang="en-US" sz="2400">
                <a:latin typeface="Times New Roman" panose="02020603050405020304" pitchFamily="18" charset="0"/>
              </a:rPr>
              <a:t>7</a:t>
            </a:r>
          </a:p>
          <a:p>
            <a:pPr>
              <a:lnSpc>
                <a:spcPct val="150000"/>
              </a:lnSpc>
            </a:pPr>
            <a:r>
              <a:rPr lang="en-US" altLang="en-US" sz="2400">
                <a:latin typeface="Times New Roman" panose="02020603050405020304" pitchFamily="18" charset="0"/>
              </a:rPr>
              <a:t>2</a:t>
            </a:r>
          </a:p>
        </p:txBody>
      </p:sp>
      <p:sp>
        <p:nvSpPr>
          <p:cNvPr id="1484813" name="Text Box 13"/>
          <p:cNvSpPr txBox="1">
            <a:spLocks noChangeArrowheads="1"/>
          </p:cNvSpPr>
          <p:nvPr/>
        </p:nvSpPr>
        <p:spPr bwMode="auto">
          <a:xfrm>
            <a:off x="3930651" y="1676400"/>
            <a:ext cx="492443" cy="17543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a:p>
            <a:pPr>
              <a:lnSpc>
                <a:spcPct val="150000"/>
              </a:lnSpc>
            </a:pPr>
            <a:r>
              <a:rPr lang="en-US" altLang="en-US" sz="2400">
                <a:latin typeface="Times New Roman" panose="02020603050405020304" pitchFamily="18" charset="0"/>
              </a:rPr>
              <a:t>9</a:t>
            </a:r>
          </a:p>
        </p:txBody>
      </p:sp>
      <p:sp>
        <p:nvSpPr>
          <p:cNvPr id="1484814" name="Rectangle 14"/>
          <p:cNvSpPr>
            <a:spLocks noChangeArrowheads="1"/>
          </p:cNvSpPr>
          <p:nvPr/>
        </p:nvSpPr>
        <p:spPr bwMode="auto">
          <a:xfrm>
            <a:off x="3702050" y="4343400"/>
            <a:ext cx="3365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a:latin typeface="Times New Roman" panose="02020603050405020304" pitchFamily="18" charset="0"/>
              </a:rPr>
              <a:t>2</a:t>
            </a:r>
          </a:p>
        </p:txBody>
      </p:sp>
      <p:sp>
        <p:nvSpPr>
          <p:cNvPr id="1484815" name="Line 15"/>
          <p:cNvSpPr>
            <a:spLocks noChangeShapeType="1"/>
          </p:cNvSpPr>
          <p:nvPr/>
        </p:nvSpPr>
        <p:spPr bwMode="auto">
          <a:xfrm>
            <a:off x="5057775" y="3048000"/>
            <a:ext cx="228600" cy="1295400"/>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4816" name="Oval 16"/>
          <p:cNvSpPr>
            <a:spLocks noChangeArrowheads="1"/>
          </p:cNvSpPr>
          <p:nvPr/>
        </p:nvSpPr>
        <p:spPr bwMode="auto">
          <a:xfrm>
            <a:off x="5394325" y="2971800"/>
            <a:ext cx="457200" cy="457200"/>
          </a:xfrm>
          <a:prstGeom prst="ellipse">
            <a:avLst/>
          </a:prstGeom>
          <a:solidFill>
            <a:srgbClr val="FFFF00"/>
          </a:solidFill>
          <a:ln>
            <a:noFill/>
          </a:ln>
          <a:effectLst/>
          <a:extLst>
            <a:ext uri="{91240B29-F687-4F45-9708-019B960494DF}">
              <a14:hiddenLine xmlns:a14="http://schemas.microsoft.com/office/drawing/2010/main" w="38100" cmpd="dbl">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4817" name="Oval 17"/>
          <p:cNvSpPr>
            <a:spLocks noChangeArrowheads="1"/>
          </p:cNvSpPr>
          <p:nvPr/>
        </p:nvSpPr>
        <p:spPr bwMode="auto">
          <a:xfrm>
            <a:off x="4860925" y="2971800"/>
            <a:ext cx="457200" cy="457200"/>
          </a:xfrm>
          <a:prstGeom prst="ellipse">
            <a:avLst/>
          </a:prstGeom>
          <a:solidFill>
            <a:srgbClr val="FFFF00"/>
          </a:solidFill>
          <a:ln w="38100" cmpd="dbl">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4818" name="Text Box 18"/>
          <p:cNvSpPr txBox="1">
            <a:spLocks noChangeArrowheads="1"/>
          </p:cNvSpPr>
          <p:nvPr/>
        </p:nvSpPr>
        <p:spPr bwMode="auto">
          <a:xfrm>
            <a:off x="4845051" y="1676400"/>
            <a:ext cx="492443" cy="17543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a:p>
            <a:pPr>
              <a:lnSpc>
                <a:spcPct val="150000"/>
              </a:lnSpc>
            </a:pPr>
            <a:r>
              <a:rPr lang="en-US" altLang="en-US" sz="2400">
                <a:latin typeface="Times New Roman" panose="02020603050405020304" pitchFamily="18" charset="0"/>
              </a:rPr>
              <a:t>7</a:t>
            </a:r>
          </a:p>
        </p:txBody>
      </p:sp>
      <p:sp>
        <p:nvSpPr>
          <p:cNvPr id="1484819" name="Text Box 19"/>
          <p:cNvSpPr txBox="1">
            <a:spLocks noChangeArrowheads="1"/>
          </p:cNvSpPr>
          <p:nvPr/>
        </p:nvSpPr>
        <p:spPr bwMode="auto">
          <a:xfrm>
            <a:off x="5394326" y="1676400"/>
            <a:ext cx="492443" cy="17543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a:p>
            <a:pPr>
              <a:lnSpc>
                <a:spcPct val="150000"/>
              </a:lnSpc>
            </a:pPr>
            <a:r>
              <a:rPr lang="en-US" altLang="en-US" sz="2400">
                <a:latin typeface="Times New Roman" panose="02020603050405020304" pitchFamily="18" charset="0"/>
              </a:rPr>
              <a:t>9</a:t>
            </a:r>
          </a:p>
        </p:txBody>
      </p:sp>
      <p:sp>
        <p:nvSpPr>
          <p:cNvPr id="1484820" name="Rectangle 20"/>
          <p:cNvSpPr>
            <a:spLocks noChangeArrowheads="1"/>
          </p:cNvSpPr>
          <p:nvPr/>
        </p:nvSpPr>
        <p:spPr bwMode="auto">
          <a:xfrm>
            <a:off x="5165725" y="4343400"/>
            <a:ext cx="3365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a:latin typeface="Times New Roman" panose="02020603050405020304" pitchFamily="18" charset="0"/>
              </a:rPr>
              <a:t>7</a:t>
            </a:r>
          </a:p>
        </p:txBody>
      </p:sp>
      <p:sp>
        <p:nvSpPr>
          <p:cNvPr id="1484821" name="Line 21"/>
          <p:cNvSpPr>
            <a:spLocks noChangeShapeType="1"/>
          </p:cNvSpPr>
          <p:nvPr/>
        </p:nvSpPr>
        <p:spPr bwMode="auto">
          <a:xfrm flipH="1">
            <a:off x="6858001" y="3276600"/>
            <a:ext cx="257175" cy="1066800"/>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4822" name="Oval 22"/>
          <p:cNvSpPr>
            <a:spLocks noChangeArrowheads="1"/>
          </p:cNvSpPr>
          <p:nvPr/>
        </p:nvSpPr>
        <p:spPr bwMode="auto">
          <a:xfrm>
            <a:off x="6858000" y="2971800"/>
            <a:ext cx="457200" cy="457200"/>
          </a:xfrm>
          <a:prstGeom prst="ellipse">
            <a:avLst/>
          </a:prstGeom>
          <a:solidFill>
            <a:srgbClr val="FFFF00"/>
          </a:solidFill>
          <a:ln w="38100" cmpd="dbl">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4823" name="Oval 23"/>
          <p:cNvSpPr>
            <a:spLocks noChangeArrowheads="1"/>
          </p:cNvSpPr>
          <p:nvPr/>
        </p:nvSpPr>
        <p:spPr bwMode="auto">
          <a:xfrm>
            <a:off x="6324600" y="2438400"/>
            <a:ext cx="457200" cy="457200"/>
          </a:xfrm>
          <a:prstGeom prst="ellipse">
            <a:avLst/>
          </a:prstGeom>
          <a:solidFill>
            <a:srgbClr val="FFFF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4824" name="Text Box 24"/>
          <p:cNvSpPr txBox="1">
            <a:spLocks noChangeArrowheads="1"/>
          </p:cNvSpPr>
          <p:nvPr/>
        </p:nvSpPr>
        <p:spPr bwMode="auto">
          <a:xfrm>
            <a:off x="6308726" y="1676401"/>
            <a:ext cx="492443" cy="12003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p:txBody>
      </p:sp>
      <p:sp>
        <p:nvSpPr>
          <p:cNvPr id="1484825" name="Text Box 25"/>
          <p:cNvSpPr txBox="1">
            <a:spLocks noChangeArrowheads="1"/>
          </p:cNvSpPr>
          <p:nvPr/>
        </p:nvSpPr>
        <p:spPr bwMode="auto">
          <a:xfrm>
            <a:off x="6858001" y="1676400"/>
            <a:ext cx="492443" cy="17543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a:p>
            <a:pPr>
              <a:lnSpc>
                <a:spcPct val="150000"/>
              </a:lnSpc>
            </a:pPr>
            <a:r>
              <a:rPr lang="en-US" altLang="en-US" sz="2400">
                <a:latin typeface="Times New Roman" panose="02020603050405020304" pitchFamily="18" charset="0"/>
              </a:rPr>
              <a:t>9</a:t>
            </a:r>
          </a:p>
        </p:txBody>
      </p:sp>
      <p:sp>
        <p:nvSpPr>
          <p:cNvPr id="1484826" name="Rectangle 26"/>
          <p:cNvSpPr>
            <a:spLocks noChangeArrowheads="1"/>
          </p:cNvSpPr>
          <p:nvPr/>
        </p:nvSpPr>
        <p:spPr bwMode="auto">
          <a:xfrm>
            <a:off x="6629400" y="4343400"/>
            <a:ext cx="3365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a:latin typeface="Times New Roman" panose="02020603050405020304" pitchFamily="18" charset="0"/>
              </a:rPr>
              <a:t>9</a:t>
            </a:r>
          </a:p>
        </p:txBody>
      </p:sp>
      <p:sp>
        <p:nvSpPr>
          <p:cNvPr id="1484827" name="Line 27"/>
          <p:cNvSpPr>
            <a:spLocks noChangeShapeType="1"/>
          </p:cNvSpPr>
          <p:nvPr/>
        </p:nvSpPr>
        <p:spPr bwMode="auto">
          <a:xfrm>
            <a:off x="3168650" y="1828800"/>
            <a:ext cx="0" cy="2514600"/>
          </a:xfrm>
          <a:prstGeom prst="line">
            <a:avLst/>
          </a:prstGeom>
          <a:noFill/>
          <a:ln w="76200" cmpd="tri">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4828" name="Line 28"/>
          <p:cNvSpPr>
            <a:spLocks noChangeShapeType="1"/>
          </p:cNvSpPr>
          <p:nvPr/>
        </p:nvSpPr>
        <p:spPr bwMode="auto">
          <a:xfrm>
            <a:off x="4632325" y="1828800"/>
            <a:ext cx="0" cy="2514600"/>
          </a:xfrm>
          <a:prstGeom prst="line">
            <a:avLst/>
          </a:prstGeom>
          <a:noFill/>
          <a:ln w="76200" cmpd="tri">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4829" name="Line 29"/>
          <p:cNvSpPr>
            <a:spLocks noChangeShapeType="1"/>
          </p:cNvSpPr>
          <p:nvPr/>
        </p:nvSpPr>
        <p:spPr bwMode="auto">
          <a:xfrm>
            <a:off x="6096000" y="1828800"/>
            <a:ext cx="0" cy="2514600"/>
          </a:xfrm>
          <a:prstGeom prst="line">
            <a:avLst/>
          </a:prstGeom>
          <a:noFill/>
          <a:ln w="76200" cmpd="tri">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98534248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Date Placeholder 2"/>
          <p:cNvSpPr>
            <a:spLocks noGrp="1"/>
          </p:cNvSpPr>
          <p:nvPr>
            <p:ph type="dt" sz="half" idx="10"/>
          </p:nvPr>
        </p:nvSpPr>
        <p:spPr/>
        <p:txBody>
          <a:bodyPr/>
          <a:lstStyle/>
          <a:p>
            <a:fld id="{DA1AF368-B5E3-422E-9D39-63A99B4EF17A}" type="datetime1">
              <a:rPr lang="en-US" altLang="en-US"/>
              <a:pPr/>
              <a:t>10/23/2019</a:t>
            </a:fld>
            <a:endParaRPr lang="en-US" altLang="en-US"/>
          </a:p>
        </p:txBody>
      </p:sp>
      <p:sp>
        <p:nvSpPr>
          <p:cNvPr id="36" name="Slide Number Placeholder 4"/>
          <p:cNvSpPr>
            <a:spLocks noGrp="1"/>
          </p:cNvSpPr>
          <p:nvPr>
            <p:ph type="sldNum" sz="quarter" idx="12"/>
          </p:nvPr>
        </p:nvSpPr>
        <p:spPr/>
        <p:txBody>
          <a:bodyPr/>
          <a:lstStyle/>
          <a:p>
            <a:fld id="{2B473BD7-58CF-4863-B6C4-A242B4E83ED0}" type="slidenum">
              <a:rPr lang="en-US" altLang="en-US"/>
              <a:pPr/>
              <a:t>45</a:t>
            </a:fld>
            <a:endParaRPr lang="en-US" altLang="en-US"/>
          </a:p>
        </p:txBody>
      </p:sp>
      <p:sp>
        <p:nvSpPr>
          <p:cNvPr id="1486850" name="Rectangle 2"/>
          <p:cNvSpPr>
            <a:spLocks noGrp="1" noChangeArrowheads="1"/>
          </p:cNvSpPr>
          <p:nvPr>
            <p:ph type="title"/>
          </p:nvPr>
        </p:nvSpPr>
        <p:spPr/>
        <p:txBody>
          <a:bodyPr/>
          <a:lstStyle/>
          <a:p>
            <a:r>
              <a:rPr lang="en-US" altLang="en-US"/>
              <a:t>Merging two sorted arrays</a:t>
            </a:r>
          </a:p>
        </p:txBody>
      </p:sp>
      <p:sp>
        <p:nvSpPr>
          <p:cNvPr id="1486851" name="Line 3"/>
          <p:cNvSpPr>
            <a:spLocks noChangeShapeType="1"/>
          </p:cNvSpPr>
          <p:nvPr/>
        </p:nvSpPr>
        <p:spPr bwMode="auto">
          <a:xfrm flipH="1">
            <a:off x="2466975" y="3886200"/>
            <a:ext cx="152400" cy="457200"/>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6852" name="Oval 4"/>
          <p:cNvSpPr>
            <a:spLocks noChangeArrowheads="1"/>
          </p:cNvSpPr>
          <p:nvPr/>
        </p:nvSpPr>
        <p:spPr bwMode="auto">
          <a:xfrm>
            <a:off x="2466975" y="3505200"/>
            <a:ext cx="457200" cy="457200"/>
          </a:xfrm>
          <a:prstGeom prst="ellipse">
            <a:avLst/>
          </a:prstGeom>
          <a:solidFill>
            <a:srgbClr val="FFFF00"/>
          </a:solidFill>
          <a:ln w="38100" cmpd="dbl">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6853" name="Oval 5"/>
          <p:cNvSpPr>
            <a:spLocks noChangeArrowheads="1"/>
          </p:cNvSpPr>
          <p:nvPr/>
        </p:nvSpPr>
        <p:spPr bwMode="auto">
          <a:xfrm>
            <a:off x="1933575" y="3505200"/>
            <a:ext cx="457200" cy="457200"/>
          </a:xfrm>
          <a:prstGeom prst="ellipse">
            <a:avLst/>
          </a:prstGeom>
          <a:solidFill>
            <a:srgbClr val="FFFF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6854" name="Text Box 6"/>
          <p:cNvSpPr txBox="1">
            <a:spLocks noChangeArrowheads="1"/>
          </p:cNvSpPr>
          <p:nvPr/>
        </p:nvSpPr>
        <p:spPr bwMode="auto">
          <a:xfrm>
            <a:off x="1917701" y="1676400"/>
            <a:ext cx="492443" cy="2308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a:p>
            <a:pPr>
              <a:lnSpc>
                <a:spcPct val="150000"/>
              </a:lnSpc>
            </a:pPr>
            <a:r>
              <a:rPr lang="en-US" altLang="en-US" sz="2400">
                <a:latin typeface="Times New Roman" panose="02020603050405020304" pitchFamily="18" charset="0"/>
              </a:rPr>
              <a:t>7</a:t>
            </a:r>
          </a:p>
          <a:p>
            <a:pPr>
              <a:lnSpc>
                <a:spcPct val="150000"/>
              </a:lnSpc>
            </a:pPr>
            <a:r>
              <a:rPr lang="en-US" altLang="en-US" sz="2400">
                <a:latin typeface="Times New Roman" panose="02020603050405020304" pitchFamily="18" charset="0"/>
              </a:rPr>
              <a:t>2</a:t>
            </a:r>
          </a:p>
        </p:txBody>
      </p:sp>
      <p:sp>
        <p:nvSpPr>
          <p:cNvPr id="1486855" name="Text Box 7"/>
          <p:cNvSpPr txBox="1">
            <a:spLocks noChangeArrowheads="1"/>
          </p:cNvSpPr>
          <p:nvPr/>
        </p:nvSpPr>
        <p:spPr bwMode="auto">
          <a:xfrm>
            <a:off x="2466976" y="1676400"/>
            <a:ext cx="492443" cy="2308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a:p>
            <a:pPr>
              <a:lnSpc>
                <a:spcPct val="150000"/>
              </a:lnSpc>
            </a:pPr>
            <a:r>
              <a:rPr lang="en-US" altLang="en-US" sz="2400">
                <a:latin typeface="Times New Roman" panose="02020603050405020304" pitchFamily="18" charset="0"/>
              </a:rPr>
              <a:t>9</a:t>
            </a:r>
          </a:p>
          <a:p>
            <a:pPr>
              <a:lnSpc>
                <a:spcPct val="150000"/>
              </a:lnSpc>
            </a:pPr>
            <a:r>
              <a:rPr lang="en-US" altLang="en-US" sz="2400">
                <a:latin typeface="Times New Roman" panose="02020603050405020304" pitchFamily="18" charset="0"/>
              </a:rPr>
              <a:t>1</a:t>
            </a:r>
          </a:p>
        </p:txBody>
      </p:sp>
      <p:sp>
        <p:nvSpPr>
          <p:cNvPr id="1486856" name="Rectangle 8"/>
          <p:cNvSpPr>
            <a:spLocks noChangeArrowheads="1"/>
          </p:cNvSpPr>
          <p:nvPr/>
        </p:nvSpPr>
        <p:spPr bwMode="auto">
          <a:xfrm>
            <a:off x="2238375" y="4343400"/>
            <a:ext cx="3365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a:latin typeface="Times New Roman" panose="02020603050405020304" pitchFamily="18" charset="0"/>
              </a:rPr>
              <a:t>1</a:t>
            </a:r>
          </a:p>
        </p:txBody>
      </p:sp>
      <p:sp>
        <p:nvSpPr>
          <p:cNvPr id="1486857" name="Line 9"/>
          <p:cNvSpPr>
            <a:spLocks noChangeShapeType="1"/>
          </p:cNvSpPr>
          <p:nvPr/>
        </p:nvSpPr>
        <p:spPr bwMode="auto">
          <a:xfrm>
            <a:off x="3686175" y="3810000"/>
            <a:ext cx="152400" cy="533400"/>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6858" name="Oval 10"/>
          <p:cNvSpPr>
            <a:spLocks noChangeArrowheads="1"/>
          </p:cNvSpPr>
          <p:nvPr/>
        </p:nvSpPr>
        <p:spPr bwMode="auto">
          <a:xfrm>
            <a:off x="3930650" y="2971800"/>
            <a:ext cx="457200" cy="457200"/>
          </a:xfrm>
          <a:prstGeom prst="ellipse">
            <a:avLst/>
          </a:prstGeom>
          <a:solidFill>
            <a:srgbClr val="FFFF00"/>
          </a:solidFill>
          <a:ln>
            <a:noFill/>
          </a:ln>
          <a:effectLst/>
          <a:extLst>
            <a:ext uri="{91240B29-F687-4F45-9708-019B960494DF}">
              <a14:hiddenLine xmlns:a14="http://schemas.microsoft.com/office/drawing/2010/main" w="38100" cmpd="dbl">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6859" name="Oval 11"/>
          <p:cNvSpPr>
            <a:spLocks noChangeArrowheads="1"/>
          </p:cNvSpPr>
          <p:nvPr/>
        </p:nvSpPr>
        <p:spPr bwMode="auto">
          <a:xfrm>
            <a:off x="3397250" y="3505200"/>
            <a:ext cx="457200" cy="457200"/>
          </a:xfrm>
          <a:prstGeom prst="ellipse">
            <a:avLst/>
          </a:prstGeom>
          <a:solidFill>
            <a:srgbClr val="FFFF00"/>
          </a:solidFill>
          <a:ln w="38100" cmpd="dbl">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6860" name="Text Box 12"/>
          <p:cNvSpPr txBox="1">
            <a:spLocks noChangeArrowheads="1"/>
          </p:cNvSpPr>
          <p:nvPr/>
        </p:nvSpPr>
        <p:spPr bwMode="auto">
          <a:xfrm>
            <a:off x="3381376" y="1676400"/>
            <a:ext cx="492443" cy="2308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a:p>
            <a:pPr>
              <a:lnSpc>
                <a:spcPct val="150000"/>
              </a:lnSpc>
            </a:pPr>
            <a:r>
              <a:rPr lang="en-US" altLang="en-US" sz="2400">
                <a:latin typeface="Times New Roman" panose="02020603050405020304" pitchFamily="18" charset="0"/>
              </a:rPr>
              <a:t>7</a:t>
            </a:r>
          </a:p>
          <a:p>
            <a:pPr>
              <a:lnSpc>
                <a:spcPct val="150000"/>
              </a:lnSpc>
            </a:pPr>
            <a:r>
              <a:rPr lang="en-US" altLang="en-US" sz="2400">
                <a:latin typeface="Times New Roman" panose="02020603050405020304" pitchFamily="18" charset="0"/>
              </a:rPr>
              <a:t>2</a:t>
            </a:r>
          </a:p>
        </p:txBody>
      </p:sp>
      <p:sp>
        <p:nvSpPr>
          <p:cNvPr id="1486861" name="Text Box 13"/>
          <p:cNvSpPr txBox="1">
            <a:spLocks noChangeArrowheads="1"/>
          </p:cNvSpPr>
          <p:nvPr/>
        </p:nvSpPr>
        <p:spPr bwMode="auto">
          <a:xfrm>
            <a:off x="3930651" y="1676400"/>
            <a:ext cx="492443" cy="17543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a:p>
            <a:pPr>
              <a:lnSpc>
                <a:spcPct val="150000"/>
              </a:lnSpc>
            </a:pPr>
            <a:r>
              <a:rPr lang="en-US" altLang="en-US" sz="2400">
                <a:latin typeface="Times New Roman" panose="02020603050405020304" pitchFamily="18" charset="0"/>
              </a:rPr>
              <a:t>9</a:t>
            </a:r>
          </a:p>
        </p:txBody>
      </p:sp>
      <p:sp>
        <p:nvSpPr>
          <p:cNvPr id="1486862" name="Rectangle 14"/>
          <p:cNvSpPr>
            <a:spLocks noChangeArrowheads="1"/>
          </p:cNvSpPr>
          <p:nvPr/>
        </p:nvSpPr>
        <p:spPr bwMode="auto">
          <a:xfrm>
            <a:off x="3702050" y="4343400"/>
            <a:ext cx="3365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a:latin typeface="Times New Roman" panose="02020603050405020304" pitchFamily="18" charset="0"/>
              </a:rPr>
              <a:t>2</a:t>
            </a:r>
          </a:p>
        </p:txBody>
      </p:sp>
      <p:sp>
        <p:nvSpPr>
          <p:cNvPr id="1486863" name="Line 15"/>
          <p:cNvSpPr>
            <a:spLocks noChangeShapeType="1"/>
          </p:cNvSpPr>
          <p:nvPr/>
        </p:nvSpPr>
        <p:spPr bwMode="auto">
          <a:xfrm>
            <a:off x="5057775" y="3048000"/>
            <a:ext cx="228600" cy="1295400"/>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6864" name="Oval 16"/>
          <p:cNvSpPr>
            <a:spLocks noChangeArrowheads="1"/>
          </p:cNvSpPr>
          <p:nvPr/>
        </p:nvSpPr>
        <p:spPr bwMode="auto">
          <a:xfrm>
            <a:off x="5394325" y="2971800"/>
            <a:ext cx="457200" cy="457200"/>
          </a:xfrm>
          <a:prstGeom prst="ellipse">
            <a:avLst/>
          </a:prstGeom>
          <a:solidFill>
            <a:srgbClr val="FFFF00"/>
          </a:solidFill>
          <a:ln>
            <a:noFill/>
          </a:ln>
          <a:effectLst/>
          <a:extLst>
            <a:ext uri="{91240B29-F687-4F45-9708-019B960494DF}">
              <a14:hiddenLine xmlns:a14="http://schemas.microsoft.com/office/drawing/2010/main" w="38100" cmpd="dbl">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6865" name="Oval 17"/>
          <p:cNvSpPr>
            <a:spLocks noChangeArrowheads="1"/>
          </p:cNvSpPr>
          <p:nvPr/>
        </p:nvSpPr>
        <p:spPr bwMode="auto">
          <a:xfrm>
            <a:off x="4860925" y="2971800"/>
            <a:ext cx="457200" cy="457200"/>
          </a:xfrm>
          <a:prstGeom prst="ellipse">
            <a:avLst/>
          </a:prstGeom>
          <a:solidFill>
            <a:srgbClr val="FFFF00"/>
          </a:solidFill>
          <a:ln w="38100" cmpd="dbl">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6866" name="Text Box 18"/>
          <p:cNvSpPr txBox="1">
            <a:spLocks noChangeArrowheads="1"/>
          </p:cNvSpPr>
          <p:nvPr/>
        </p:nvSpPr>
        <p:spPr bwMode="auto">
          <a:xfrm>
            <a:off x="4845051" y="1676400"/>
            <a:ext cx="492443" cy="17543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a:p>
            <a:pPr>
              <a:lnSpc>
                <a:spcPct val="150000"/>
              </a:lnSpc>
            </a:pPr>
            <a:r>
              <a:rPr lang="en-US" altLang="en-US" sz="2400">
                <a:latin typeface="Times New Roman" panose="02020603050405020304" pitchFamily="18" charset="0"/>
              </a:rPr>
              <a:t>7</a:t>
            </a:r>
          </a:p>
        </p:txBody>
      </p:sp>
      <p:sp>
        <p:nvSpPr>
          <p:cNvPr id="1486867" name="Text Box 19"/>
          <p:cNvSpPr txBox="1">
            <a:spLocks noChangeArrowheads="1"/>
          </p:cNvSpPr>
          <p:nvPr/>
        </p:nvSpPr>
        <p:spPr bwMode="auto">
          <a:xfrm>
            <a:off x="5394326" y="1676400"/>
            <a:ext cx="492443" cy="17543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a:p>
            <a:pPr>
              <a:lnSpc>
                <a:spcPct val="150000"/>
              </a:lnSpc>
            </a:pPr>
            <a:r>
              <a:rPr lang="en-US" altLang="en-US" sz="2400">
                <a:latin typeface="Times New Roman" panose="02020603050405020304" pitchFamily="18" charset="0"/>
              </a:rPr>
              <a:t>9</a:t>
            </a:r>
          </a:p>
        </p:txBody>
      </p:sp>
      <p:sp>
        <p:nvSpPr>
          <p:cNvPr id="1486868" name="Rectangle 20"/>
          <p:cNvSpPr>
            <a:spLocks noChangeArrowheads="1"/>
          </p:cNvSpPr>
          <p:nvPr/>
        </p:nvSpPr>
        <p:spPr bwMode="auto">
          <a:xfrm>
            <a:off x="5165725" y="4343400"/>
            <a:ext cx="3365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a:latin typeface="Times New Roman" panose="02020603050405020304" pitchFamily="18" charset="0"/>
              </a:rPr>
              <a:t>7</a:t>
            </a:r>
          </a:p>
        </p:txBody>
      </p:sp>
      <p:sp>
        <p:nvSpPr>
          <p:cNvPr id="1486869" name="Line 21"/>
          <p:cNvSpPr>
            <a:spLocks noChangeShapeType="1"/>
          </p:cNvSpPr>
          <p:nvPr/>
        </p:nvSpPr>
        <p:spPr bwMode="auto">
          <a:xfrm flipH="1">
            <a:off x="6858001" y="3276600"/>
            <a:ext cx="257175" cy="1066800"/>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6870" name="Oval 22"/>
          <p:cNvSpPr>
            <a:spLocks noChangeArrowheads="1"/>
          </p:cNvSpPr>
          <p:nvPr/>
        </p:nvSpPr>
        <p:spPr bwMode="auto">
          <a:xfrm>
            <a:off x="6858000" y="2971800"/>
            <a:ext cx="457200" cy="457200"/>
          </a:xfrm>
          <a:prstGeom prst="ellipse">
            <a:avLst/>
          </a:prstGeom>
          <a:solidFill>
            <a:srgbClr val="FFFF00"/>
          </a:solidFill>
          <a:ln w="38100" cmpd="dbl">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6871" name="Oval 23"/>
          <p:cNvSpPr>
            <a:spLocks noChangeArrowheads="1"/>
          </p:cNvSpPr>
          <p:nvPr/>
        </p:nvSpPr>
        <p:spPr bwMode="auto">
          <a:xfrm>
            <a:off x="6324600" y="2438400"/>
            <a:ext cx="457200" cy="457200"/>
          </a:xfrm>
          <a:prstGeom prst="ellipse">
            <a:avLst/>
          </a:prstGeom>
          <a:solidFill>
            <a:srgbClr val="FFFF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6872" name="Text Box 24"/>
          <p:cNvSpPr txBox="1">
            <a:spLocks noChangeArrowheads="1"/>
          </p:cNvSpPr>
          <p:nvPr/>
        </p:nvSpPr>
        <p:spPr bwMode="auto">
          <a:xfrm>
            <a:off x="6308726" y="1676401"/>
            <a:ext cx="492443" cy="12003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p:txBody>
      </p:sp>
      <p:sp>
        <p:nvSpPr>
          <p:cNvPr id="1486873" name="Text Box 25"/>
          <p:cNvSpPr txBox="1">
            <a:spLocks noChangeArrowheads="1"/>
          </p:cNvSpPr>
          <p:nvPr/>
        </p:nvSpPr>
        <p:spPr bwMode="auto">
          <a:xfrm>
            <a:off x="6858001" y="1676400"/>
            <a:ext cx="492443" cy="17543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a:p>
            <a:pPr>
              <a:lnSpc>
                <a:spcPct val="150000"/>
              </a:lnSpc>
            </a:pPr>
            <a:r>
              <a:rPr lang="en-US" altLang="en-US" sz="2400">
                <a:latin typeface="Times New Roman" panose="02020603050405020304" pitchFamily="18" charset="0"/>
              </a:rPr>
              <a:t>9</a:t>
            </a:r>
          </a:p>
        </p:txBody>
      </p:sp>
      <p:sp>
        <p:nvSpPr>
          <p:cNvPr id="1486874" name="Rectangle 26"/>
          <p:cNvSpPr>
            <a:spLocks noChangeArrowheads="1"/>
          </p:cNvSpPr>
          <p:nvPr/>
        </p:nvSpPr>
        <p:spPr bwMode="auto">
          <a:xfrm>
            <a:off x="6629400" y="4343400"/>
            <a:ext cx="3365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a:latin typeface="Times New Roman" panose="02020603050405020304" pitchFamily="18" charset="0"/>
              </a:rPr>
              <a:t>9</a:t>
            </a:r>
          </a:p>
        </p:txBody>
      </p:sp>
      <p:sp>
        <p:nvSpPr>
          <p:cNvPr id="1486875" name="Oval 27"/>
          <p:cNvSpPr>
            <a:spLocks noChangeArrowheads="1"/>
          </p:cNvSpPr>
          <p:nvPr/>
        </p:nvSpPr>
        <p:spPr bwMode="auto">
          <a:xfrm>
            <a:off x="8321675" y="2438400"/>
            <a:ext cx="457200" cy="457200"/>
          </a:xfrm>
          <a:prstGeom prst="ellipse">
            <a:avLst/>
          </a:prstGeom>
          <a:solidFill>
            <a:srgbClr val="FFFF00"/>
          </a:solidFill>
          <a:ln>
            <a:noFill/>
          </a:ln>
          <a:effectLst/>
          <a:extLst>
            <a:ext uri="{91240B29-F687-4F45-9708-019B960494DF}">
              <a14:hiddenLine xmlns:a14="http://schemas.microsoft.com/office/drawing/2010/main" w="38100" cmpd="dbl">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6876" name="Oval 28"/>
          <p:cNvSpPr>
            <a:spLocks noChangeArrowheads="1"/>
          </p:cNvSpPr>
          <p:nvPr/>
        </p:nvSpPr>
        <p:spPr bwMode="auto">
          <a:xfrm>
            <a:off x="7788275" y="2438400"/>
            <a:ext cx="457200" cy="457200"/>
          </a:xfrm>
          <a:prstGeom prst="ellipse">
            <a:avLst/>
          </a:prstGeom>
          <a:solidFill>
            <a:srgbClr val="FFFF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6877" name="Text Box 29"/>
          <p:cNvSpPr txBox="1">
            <a:spLocks noChangeArrowheads="1"/>
          </p:cNvSpPr>
          <p:nvPr/>
        </p:nvSpPr>
        <p:spPr bwMode="auto">
          <a:xfrm>
            <a:off x="7772401" y="1676401"/>
            <a:ext cx="492443" cy="12003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p:txBody>
      </p:sp>
      <p:sp>
        <p:nvSpPr>
          <p:cNvPr id="1486878" name="Text Box 30"/>
          <p:cNvSpPr txBox="1">
            <a:spLocks noChangeArrowheads="1"/>
          </p:cNvSpPr>
          <p:nvPr/>
        </p:nvSpPr>
        <p:spPr bwMode="auto">
          <a:xfrm>
            <a:off x="8321676" y="1676401"/>
            <a:ext cx="492443" cy="12003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p:txBody>
      </p:sp>
      <p:sp>
        <p:nvSpPr>
          <p:cNvPr id="1486879" name="Line 31"/>
          <p:cNvSpPr>
            <a:spLocks noChangeShapeType="1"/>
          </p:cNvSpPr>
          <p:nvPr/>
        </p:nvSpPr>
        <p:spPr bwMode="auto">
          <a:xfrm>
            <a:off x="3168650" y="1828800"/>
            <a:ext cx="0" cy="2514600"/>
          </a:xfrm>
          <a:prstGeom prst="line">
            <a:avLst/>
          </a:prstGeom>
          <a:noFill/>
          <a:ln w="76200" cmpd="tri">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6880" name="Line 32"/>
          <p:cNvSpPr>
            <a:spLocks noChangeShapeType="1"/>
          </p:cNvSpPr>
          <p:nvPr/>
        </p:nvSpPr>
        <p:spPr bwMode="auto">
          <a:xfrm>
            <a:off x="4632325" y="1828800"/>
            <a:ext cx="0" cy="2514600"/>
          </a:xfrm>
          <a:prstGeom prst="line">
            <a:avLst/>
          </a:prstGeom>
          <a:noFill/>
          <a:ln w="76200" cmpd="tri">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6881" name="Line 33"/>
          <p:cNvSpPr>
            <a:spLocks noChangeShapeType="1"/>
          </p:cNvSpPr>
          <p:nvPr/>
        </p:nvSpPr>
        <p:spPr bwMode="auto">
          <a:xfrm>
            <a:off x="6096000" y="1828800"/>
            <a:ext cx="0" cy="2514600"/>
          </a:xfrm>
          <a:prstGeom prst="line">
            <a:avLst/>
          </a:prstGeom>
          <a:noFill/>
          <a:ln w="76200" cmpd="tri">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6882" name="Line 34"/>
          <p:cNvSpPr>
            <a:spLocks noChangeShapeType="1"/>
          </p:cNvSpPr>
          <p:nvPr/>
        </p:nvSpPr>
        <p:spPr bwMode="auto">
          <a:xfrm>
            <a:off x="7559675" y="1828800"/>
            <a:ext cx="0" cy="2514600"/>
          </a:xfrm>
          <a:prstGeom prst="line">
            <a:avLst/>
          </a:prstGeom>
          <a:noFill/>
          <a:ln w="76200" cmpd="tri">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14493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Date Placeholder 2"/>
          <p:cNvSpPr>
            <a:spLocks noGrp="1"/>
          </p:cNvSpPr>
          <p:nvPr>
            <p:ph type="dt" sz="half" idx="10"/>
          </p:nvPr>
        </p:nvSpPr>
        <p:spPr/>
        <p:txBody>
          <a:bodyPr/>
          <a:lstStyle/>
          <a:p>
            <a:fld id="{FB742058-EB3C-4120-8BEC-E39CC645769D}" type="datetime1">
              <a:rPr lang="en-US" altLang="en-US"/>
              <a:pPr/>
              <a:t>10/23/2019</a:t>
            </a:fld>
            <a:endParaRPr lang="en-US" altLang="en-US"/>
          </a:p>
        </p:txBody>
      </p:sp>
      <p:sp>
        <p:nvSpPr>
          <p:cNvPr id="38" name="Slide Number Placeholder 4"/>
          <p:cNvSpPr>
            <a:spLocks noGrp="1"/>
          </p:cNvSpPr>
          <p:nvPr>
            <p:ph type="sldNum" sz="quarter" idx="12"/>
          </p:nvPr>
        </p:nvSpPr>
        <p:spPr/>
        <p:txBody>
          <a:bodyPr/>
          <a:lstStyle/>
          <a:p>
            <a:fld id="{ADFDAED8-B54B-425D-925A-7BDA8D60C9B9}" type="slidenum">
              <a:rPr lang="en-US" altLang="en-US"/>
              <a:pPr/>
              <a:t>46</a:t>
            </a:fld>
            <a:endParaRPr lang="en-US" altLang="en-US"/>
          </a:p>
        </p:txBody>
      </p:sp>
      <p:sp>
        <p:nvSpPr>
          <p:cNvPr id="1488898" name="Rectangle 2"/>
          <p:cNvSpPr>
            <a:spLocks noGrp="1" noChangeArrowheads="1"/>
          </p:cNvSpPr>
          <p:nvPr>
            <p:ph type="title"/>
          </p:nvPr>
        </p:nvSpPr>
        <p:spPr/>
        <p:txBody>
          <a:bodyPr/>
          <a:lstStyle/>
          <a:p>
            <a:r>
              <a:rPr lang="en-US" altLang="en-US"/>
              <a:t>Merging two sorted arrays</a:t>
            </a:r>
          </a:p>
        </p:txBody>
      </p:sp>
      <p:sp>
        <p:nvSpPr>
          <p:cNvPr id="1488899" name="Line 3"/>
          <p:cNvSpPr>
            <a:spLocks noChangeShapeType="1"/>
          </p:cNvSpPr>
          <p:nvPr/>
        </p:nvSpPr>
        <p:spPr bwMode="auto">
          <a:xfrm flipH="1">
            <a:off x="2466975" y="3886200"/>
            <a:ext cx="152400" cy="457200"/>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8900" name="Oval 4"/>
          <p:cNvSpPr>
            <a:spLocks noChangeArrowheads="1"/>
          </p:cNvSpPr>
          <p:nvPr/>
        </p:nvSpPr>
        <p:spPr bwMode="auto">
          <a:xfrm>
            <a:off x="2466975" y="3505200"/>
            <a:ext cx="457200" cy="457200"/>
          </a:xfrm>
          <a:prstGeom prst="ellipse">
            <a:avLst/>
          </a:prstGeom>
          <a:solidFill>
            <a:srgbClr val="FFFF00"/>
          </a:solidFill>
          <a:ln w="38100" cmpd="dbl">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8901" name="Oval 5"/>
          <p:cNvSpPr>
            <a:spLocks noChangeArrowheads="1"/>
          </p:cNvSpPr>
          <p:nvPr/>
        </p:nvSpPr>
        <p:spPr bwMode="auto">
          <a:xfrm>
            <a:off x="1933575" y="3505200"/>
            <a:ext cx="457200" cy="457200"/>
          </a:xfrm>
          <a:prstGeom prst="ellipse">
            <a:avLst/>
          </a:prstGeom>
          <a:solidFill>
            <a:srgbClr val="FFFF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8902" name="Text Box 6"/>
          <p:cNvSpPr txBox="1">
            <a:spLocks noChangeArrowheads="1"/>
          </p:cNvSpPr>
          <p:nvPr/>
        </p:nvSpPr>
        <p:spPr bwMode="auto">
          <a:xfrm>
            <a:off x="1917701" y="1676400"/>
            <a:ext cx="492443" cy="2308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a:p>
            <a:pPr>
              <a:lnSpc>
                <a:spcPct val="150000"/>
              </a:lnSpc>
            </a:pPr>
            <a:r>
              <a:rPr lang="en-US" altLang="en-US" sz="2400">
                <a:latin typeface="Times New Roman" panose="02020603050405020304" pitchFamily="18" charset="0"/>
              </a:rPr>
              <a:t>7</a:t>
            </a:r>
          </a:p>
          <a:p>
            <a:pPr>
              <a:lnSpc>
                <a:spcPct val="150000"/>
              </a:lnSpc>
            </a:pPr>
            <a:r>
              <a:rPr lang="en-US" altLang="en-US" sz="2400">
                <a:latin typeface="Times New Roman" panose="02020603050405020304" pitchFamily="18" charset="0"/>
              </a:rPr>
              <a:t>2</a:t>
            </a:r>
          </a:p>
        </p:txBody>
      </p:sp>
      <p:sp>
        <p:nvSpPr>
          <p:cNvPr id="1488903" name="Text Box 7"/>
          <p:cNvSpPr txBox="1">
            <a:spLocks noChangeArrowheads="1"/>
          </p:cNvSpPr>
          <p:nvPr/>
        </p:nvSpPr>
        <p:spPr bwMode="auto">
          <a:xfrm>
            <a:off x="2466976" y="1676400"/>
            <a:ext cx="492443" cy="2308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a:p>
            <a:pPr>
              <a:lnSpc>
                <a:spcPct val="150000"/>
              </a:lnSpc>
            </a:pPr>
            <a:r>
              <a:rPr lang="en-US" altLang="en-US" sz="2400">
                <a:latin typeface="Times New Roman" panose="02020603050405020304" pitchFamily="18" charset="0"/>
              </a:rPr>
              <a:t>9</a:t>
            </a:r>
          </a:p>
          <a:p>
            <a:pPr>
              <a:lnSpc>
                <a:spcPct val="150000"/>
              </a:lnSpc>
            </a:pPr>
            <a:r>
              <a:rPr lang="en-US" altLang="en-US" sz="2400">
                <a:latin typeface="Times New Roman" panose="02020603050405020304" pitchFamily="18" charset="0"/>
              </a:rPr>
              <a:t>1</a:t>
            </a:r>
          </a:p>
        </p:txBody>
      </p:sp>
      <p:sp>
        <p:nvSpPr>
          <p:cNvPr id="1488904" name="Rectangle 8"/>
          <p:cNvSpPr>
            <a:spLocks noChangeArrowheads="1"/>
          </p:cNvSpPr>
          <p:nvPr/>
        </p:nvSpPr>
        <p:spPr bwMode="auto">
          <a:xfrm>
            <a:off x="2238375" y="4343400"/>
            <a:ext cx="3365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a:latin typeface="Times New Roman" panose="02020603050405020304" pitchFamily="18" charset="0"/>
              </a:rPr>
              <a:t>1</a:t>
            </a:r>
          </a:p>
        </p:txBody>
      </p:sp>
      <p:sp>
        <p:nvSpPr>
          <p:cNvPr id="1488905" name="Line 9"/>
          <p:cNvSpPr>
            <a:spLocks noChangeShapeType="1"/>
          </p:cNvSpPr>
          <p:nvPr/>
        </p:nvSpPr>
        <p:spPr bwMode="auto">
          <a:xfrm>
            <a:off x="3686175" y="3810000"/>
            <a:ext cx="152400" cy="533400"/>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8906" name="Oval 10"/>
          <p:cNvSpPr>
            <a:spLocks noChangeArrowheads="1"/>
          </p:cNvSpPr>
          <p:nvPr/>
        </p:nvSpPr>
        <p:spPr bwMode="auto">
          <a:xfrm>
            <a:off x="3930650" y="2971800"/>
            <a:ext cx="457200" cy="457200"/>
          </a:xfrm>
          <a:prstGeom prst="ellipse">
            <a:avLst/>
          </a:prstGeom>
          <a:solidFill>
            <a:srgbClr val="FFFF00"/>
          </a:solidFill>
          <a:ln>
            <a:noFill/>
          </a:ln>
          <a:effectLst/>
          <a:extLst>
            <a:ext uri="{91240B29-F687-4F45-9708-019B960494DF}">
              <a14:hiddenLine xmlns:a14="http://schemas.microsoft.com/office/drawing/2010/main" w="38100" cmpd="dbl">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8907" name="Oval 11"/>
          <p:cNvSpPr>
            <a:spLocks noChangeArrowheads="1"/>
          </p:cNvSpPr>
          <p:nvPr/>
        </p:nvSpPr>
        <p:spPr bwMode="auto">
          <a:xfrm>
            <a:off x="3397250" y="3505200"/>
            <a:ext cx="457200" cy="457200"/>
          </a:xfrm>
          <a:prstGeom prst="ellipse">
            <a:avLst/>
          </a:prstGeom>
          <a:solidFill>
            <a:srgbClr val="FFFF00"/>
          </a:solidFill>
          <a:ln w="38100" cmpd="dbl">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8908" name="Text Box 12"/>
          <p:cNvSpPr txBox="1">
            <a:spLocks noChangeArrowheads="1"/>
          </p:cNvSpPr>
          <p:nvPr/>
        </p:nvSpPr>
        <p:spPr bwMode="auto">
          <a:xfrm>
            <a:off x="3381376" y="1676400"/>
            <a:ext cx="492443" cy="2308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a:p>
            <a:pPr>
              <a:lnSpc>
                <a:spcPct val="150000"/>
              </a:lnSpc>
            </a:pPr>
            <a:r>
              <a:rPr lang="en-US" altLang="en-US" sz="2400">
                <a:latin typeface="Times New Roman" panose="02020603050405020304" pitchFamily="18" charset="0"/>
              </a:rPr>
              <a:t>7</a:t>
            </a:r>
          </a:p>
          <a:p>
            <a:pPr>
              <a:lnSpc>
                <a:spcPct val="150000"/>
              </a:lnSpc>
            </a:pPr>
            <a:r>
              <a:rPr lang="en-US" altLang="en-US" sz="2400">
                <a:latin typeface="Times New Roman" panose="02020603050405020304" pitchFamily="18" charset="0"/>
              </a:rPr>
              <a:t>2</a:t>
            </a:r>
          </a:p>
        </p:txBody>
      </p:sp>
      <p:sp>
        <p:nvSpPr>
          <p:cNvPr id="1488909" name="Text Box 13"/>
          <p:cNvSpPr txBox="1">
            <a:spLocks noChangeArrowheads="1"/>
          </p:cNvSpPr>
          <p:nvPr/>
        </p:nvSpPr>
        <p:spPr bwMode="auto">
          <a:xfrm>
            <a:off x="3930651" y="1676400"/>
            <a:ext cx="492443" cy="17543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a:p>
            <a:pPr>
              <a:lnSpc>
                <a:spcPct val="150000"/>
              </a:lnSpc>
            </a:pPr>
            <a:r>
              <a:rPr lang="en-US" altLang="en-US" sz="2400">
                <a:latin typeface="Times New Roman" panose="02020603050405020304" pitchFamily="18" charset="0"/>
              </a:rPr>
              <a:t>9</a:t>
            </a:r>
          </a:p>
        </p:txBody>
      </p:sp>
      <p:sp>
        <p:nvSpPr>
          <p:cNvPr id="1488910" name="Rectangle 14"/>
          <p:cNvSpPr>
            <a:spLocks noChangeArrowheads="1"/>
          </p:cNvSpPr>
          <p:nvPr/>
        </p:nvSpPr>
        <p:spPr bwMode="auto">
          <a:xfrm>
            <a:off x="3702050" y="4343400"/>
            <a:ext cx="3365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a:latin typeface="Times New Roman" panose="02020603050405020304" pitchFamily="18" charset="0"/>
              </a:rPr>
              <a:t>2</a:t>
            </a:r>
          </a:p>
        </p:txBody>
      </p:sp>
      <p:sp>
        <p:nvSpPr>
          <p:cNvPr id="1488911" name="Line 15"/>
          <p:cNvSpPr>
            <a:spLocks noChangeShapeType="1"/>
          </p:cNvSpPr>
          <p:nvPr/>
        </p:nvSpPr>
        <p:spPr bwMode="auto">
          <a:xfrm>
            <a:off x="5057775" y="3048000"/>
            <a:ext cx="228600" cy="1295400"/>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8912" name="Oval 16"/>
          <p:cNvSpPr>
            <a:spLocks noChangeArrowheads="1"/>
          </p:cNvSpPr>
          <p:nvPr/>
        </p:nvSpPr>
        <p:spPr bwMode="auto">
          <a:xfrm>
            <a:off x="5394325" y="2971800"/>
            <a:ext cx="457200" cy="457200"/>
          </a:xfrm>
          <a:prstGeom prst="ellipse">
            <a:avLst/>
          </a:prstGeom>
          <a:solidFill>
            <a:srgbClr val="FFFF00"/>
          </a:solidFill>
          <a:ln>
            <a:noFill/>
          </a:ln>
          <a:effectLst/>
          <a:extLst>
            <a:ext uri="{91240B29-F687-4F45-9708-019B960494DF}">
              <a14:hiddenLine xmlns:a14="http://schemas.microsoft.com/office/drawing/2010/main" w="38100" cmpd="dbl">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8913" name="Oval 17"/>
          <p:cNvSpPr>
            <a:spLocks noChangeArrowheads="1"/>
          </p:cNvSpPr>
          <p:nvPr/>
        </p:nvSpPr>
        <p:spPr bwMode="auto">
          <a:xfrm>
            <a:off x="4860925" y="2971800"/>
            <a:ext cx="457200" cy="457200"/>
          </a:xfrm>
          <a:prstGeom prst="ellipse">
            <a:avLst/>
          </a:prstGeom>
          <a:solidFill>
            <a:srgbClr val="FFFF00"/>
          </a:solidFill>
          <a:ln w="38100" cmpd="dbl">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8914" name="Text Box 18"/>
          <p:cNvSpPr txBox="1">
            <a:spLocks noChangeArrowheads="1"/>
          </p:cNvSpPr>
          <p:nvPr/>
        </p:nvSpPr>
        <p:spPr bwMode="auto">
          <a:xfrm>
            <a:off x="4845051" y="1676400"/>
            <a:ext cx="492443" cy="17543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a:p>
            <a:pPr>
              <a:lnSpc>
                <a:spcPct val="150000"/>
              </a:lnSpc>
            </a:pPr>
            <a:r>
              <a:rPr lang="en-US" altLang="en-US" sz="2400">
                <a:latin typeface="Times New Roman" panose="02020603050405020304" pitchFamily="18" charset="0"/>
              </a:rPr>
              <a:t>7</a:t>
            </a:r>
          </a:p>
        </p:txBody>
      </p:sp>
      <p:sp>
        <p:nvSpPr>
          <p:cNvPr id="1488915" name="Text Box 19"/>
          <p:cNvSpPr txBox="1">
            <a:spLocks noChangeArrowheads="1"/>
          </p:cNvSpPr>
          <p:nvPr/>
        </p:nvSpPr>
        <p:spPr bwMode="auto">
          <a:xfrm>
            <a:off x="5394326" y="1676400"/>
            <a:ext cx="492443" cy="17543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a:p>
            <a:pPr>
              <a:lnSpc>
                <a:spcPct val="150000"/>
              </a:lnSpc>
            </a:pPr>
            <a:r>
              <a:rPr lang="en-US" altLang="en-US" sz="2400">
                <a:latin typeface="Times New Roman" panose="02020603050405020304" pitchFamily="18" charset="0"/>
              </a:rPr>
              <a:t>9</a:t>
            </a:r>
          </a:p>
        </p:txBody>
      </p:sp>
      <p:sp>
        <p:nvSpPr>
          <p:cNvPr id="1488916" name="Rectangle 20"/>
          <p:cNvSpPr>
            <a:spLocks noChangeArrowheads="1"/>
          </p:cNvSpPr>
          <p:nvPr/>
        </p:nvSpPr>
        <p:spPr bwMode="auto">
          <a:xfrm>
            <a:off x="5165725" y="4343400"/>
            <a:ext cx="3365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a:latin typeface="Times New Roman" panose="02020603050405020304" pitchFamily="18" charset="0"/>
              </a:rPr>
              <a:t>7</a:t>
            </a:r>
          </a:p>
        </p:txBody>
      </p:sp>
      <p:sp>
        <p:nvSpPr>
          <p:cNvPr id="1488917" name="Line 21"/>
          <p:cNvSpPr>
            <a:spLocks noChangeShapeType="1"/>
          </p:cNvSpPr>
          <p:nvPr/>
        </p:nvSpPr>
        <p:spPr bwMode="auto">
          <a:xfrm flipH="1">
            <a:off x="6858001" y="3276600"/>
            <a:ext cx="257175" cy="1066800"/>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8918" name="Oval 22"/>
          <p:cNvSpPr>
            <a:spLocks noChangeArrowheads="1"/>
          </p:cNvSpPr>
          <p:nvPr/>
        </p:nvSpPr>
        <p:spPr bwMode="auto">
          <a:xfrm>
            <a:off x="6858000" y="2971800"/>
            <a:ext cx="457200" cy="457200"/>
          </a:xfrm>
          <a:prstGeom prst="ellipse">
            <a:avLst/>
          </a:prstGeom>
          <a:solidFill>
            <a:srgbClr val="FFFF00"/>
          </a:solidFill>
          <a:ln w="38100" cmpd="dbl">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8919" name="Oval 23"/>
          <p:cNvSpPr>
            <a:spLocks noChangeArrowheads="1"/>
          </p:cNvSpPr>
          <p:nvPr/>
        </p:nvSpPr>
        <p:spPr bwMode="auto">
          <a:xfrm>
            <a:off x="6324600" y="2438400"/>
            <a:ext cx="457200" cy="457200"/>
          </a:xfrm>
          <a:prstGeom prst="ellipse">
            <a:avLst/>
          </a:prstGeom>
          <a:solidFill>
            <a:srgbClr val="FFFF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8920" name="Text Box 24"/>
          <p:cNvSpPr txBox="1">
            <a:spLocks noChangeArrowheads="1"/>
          </p:cNvSpPr>
          <p:nvPr/>
        </p:nvSpPr>
        <p:spPr bwMode="auto">
          <a:xfrm>
            <a:off x="6308726" y="1676401"/>
            <a:ext cx="492443" cy="12003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p:txBody>
      </p:sp>
      <p:sp>
        <p:nvSpPr>
          <p:cNvPr id="1488921" name="Text Box 25"/>
          <p:cNvSpPr txBox="1">
            <a:spLocks noChangeArrowheads="1"/>
          </p:cNvSpPr>
          <p:nvPr/>
        </p:nvSpPr>
        <p:spPr bwMode="auto">
          <a:xfrm>
            <a:off x="6858001" y="1676400"/>
            <a:ext cx="492443" cy="17543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a:p>
            <a:pPr>
              <a:lnSpc>
                <a:spcPct val="150000"/>
              </a:lnSpc>
            </a:pPr>
            <a:r>
              <a:rPr lang="en-US" altLang="en-US" sz="2400">
                <a:latin typeface="Times New Roman" panose="02020603050405020304" pitchFamily="18" charset="0"/>
              </a:rPr>
              <a:t>9</a:t>
            </a:r>
          </a:p>
        </p:txBody>
      </p:sp>
      <p:sp>
        <p:nvSpPr>
          <p:cNvPr id="1488922" name="Rectangle 26"/>
          <p:cNvSpPr>
            <a:spLocks noChangeArrowheads="1"/>
          </p:cNvSpPr>
          <p:nvPr/>
        </p:nvSpPr>
        <p:spPr bwMode="auto">
          <a:xfrm>
            <a:off x="6629400" y="4343400"/>
            <a:ext cx="3365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a:latin typeface="Times New Roman" panose="02020603050405020304" pitchFamily="18" charset="0"/>
              </a:rPr>
              <a:t>9</a:t>
            </a:r>
          </a:p>
        </p:txBody>
      </p:sp>
      <p:sp>
        <p:nvSpPr>
          <p:cNvPr id="1488923" name="Line 27"/>
          <p:cNvSpPr>
            <a:spLocks noChangeShapeType="1"/>
          </p:cNvSpPr>
          <p:nvPr/>
        </p:nvSpPr>
        <p:spPr bwMode="auto">
          <a:xfrm flipH="1">
            <a:off x="8321675" y="2667000"/>
            <a:ext cx="241300" cy="1676400"/>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8924" name="Oval 28"/>
          <p:cNvSpPr>
            <a:spLocks noChangeArrowheads="1"/>
          </p:cNvSpPr>
          <p:nvPr/>
        </p:nvSpPr>
        <p:spPr bwMode="auto">
          <a:xfrm>
            <a:off x="8321675" y="2438400"/>
            <a:ext cx="457200" cy="457200"/>
          </a:xfrm>
          <a:prstGeom prst="ellipse">
            <a:avLst/>
          </a:prstGeom>
          <a:solidFill>
            <a:srgbClr val="FFFF00"/>
          </a:solidFill>
          <a:ln w="38100" cmpd="dbl">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8925" name="Oval 29"/>
          <p:cNvSpPr>
            <a:spLocks noChangeArrowheads="1"/>
          </p:cNvSpPr>
          <p:nvPr/>
        </p:nvSpPr>
        <p:spPr bwMode="auto">
          <a:xfrm>
            <a:off x="7788275" y="2438400"/>
            <a:ext cx="457200" cy="457200"/>
          </a:xfrm>
          <a:prstGeom prst="ellipse">
            <a:avLst/>
          </a:prstGeom>
          <a:solidFill>
            <a:srgbClr val="FFFF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8926" name="Text Box 30"/>
          <p:cNvSpPr txBox="1">
            <a:spLocks noChangeArrowheads="1"/>
          </p:cNvSpPr>
          <p:nvPr/>
        </p:nvSpPr>
        <p:spPr bwMode="auto">
          <a:xfrm>
            <a:off x="7772401" y="1676401"/>
            <a:ext cx="492443" cy="12003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p:txBody>
      </p:sp>
      <p:sp>
        <p:nvSpPr>
          <p:cNvPr id="1488927" name="Text Box 31"/>
          <p:cNvSpPr txBox="1">
            <a:spLocks noChangeArrowheads="1"/>
          </p:cNvSpPr>
          <p:nvPr/>
        </p:nvSpPr>
        <p:spPr bwMode="auto">
          <a:xfrm>
            <a:off x="8321676" y="1676401"/>
            <a:ext cx="492443" cy="12003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p:txBody>
      </p:sp>
      <p:sp>
        <p:nvSpPr>
          <p:cNvPr id="1488928" name="Rectangle 32"/>
          <p:cNvSpPr>
            <a:spLocks noChangeArrowheads="1"/>
          </p:cNvSpPr>
          <p:nvPr/>
        </p:nvSpPr>
        <p:spPr bwMode="auto">
          <a:xfrm>
            <a:off x="8093075" y="4343400"/>
            <a:ext cx="4889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a:latin typeface="Times New Roman" panose="02020603050405020304" pitchFamily="18" charset="0"/>
              </a:rPr>
              <a:t>11</a:t>
            </a:r>
          </a:p>
        </p:txBody>
      </p:sp>
      <p:sp>
        <p:nvSpPr>
          <p:cNvPr id="1488929" name="Line 33"/>
          <p:cNvSpPr>
            <a:spLocks noChangeShapeType="1"/>
          </p:cNvSpPr>
          <p:nvPr/>
        </p:nvSpPr>
        <p:spPr bwMode="auto">
          <a:xfrm>
            <a:off x="3168650" y="1828800"/>
            <a:ext cx="0" cy="2514600"/>
          </a:xfrm>
          <a:prstGeom prst="line">
            <a:avLst/>
          </a:prstGeom>
          <a:noFill/>
          <a:ln w="76200" cmpd="tri">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8930" name="Line 34"/>
          <p:cNvSpPr>
            <a:spLocks noChangeShapeType="1"/>
          </p:cNvSpPr>
          <p:nvPr/>
        </p:nvSpPr>
        <p:spPr bwMode="auto">
          <a:xfrm>
            <a:off x="4632325" y="1828800"/>
            <a:ext cx="0" cy="2514600"/>
          </a:xfrm>
          <a:prstGeom prst="line">
            <a:avLst/>
          </a:prstGeom>
          <a:noFill/>
          <a:ln w="76200" cmpd="tri">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8931" name="Line 35"/>
          <p:cNvSpPr>
            <a:spLocks noChangeShapeType="1"/>
          </p:cNvSpPr>
          <p:nvPr/>
        </p:nvSpPr>
        <p:spPr bwMode="auto">
          <a:xfrm>
            <a:off x="6096000" y="1828800"/>
            <a:ext cx="0" cy="2514600"/>
          </a:xfrm>
          <a:prstGeom prst="line">
            <a:avLst/>
          </a:prstGeom>
          <a:noFill/>
          <a:ln w="76200" cmpd="tri">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8932" name="Line 36"/>
          <p:cNvSpPr>
            <a:spLocks noChangeShapeType="1"/>
          </p:cNvSpPr>
          <p:nvPr/>
        </p:nvSpPr>
        <p:spPr bwMode="auto">
          <a:xfrm>
            <a:off x="7559675" y="1828800"/>
            <a:ext cx="0" cy="2514600"/>
          </a:xfrm>
          <a:prstGeom prst="line">
            <a:avLst/>
          </a:prstGeom>
          <a:noFill/>
          <a:ln w="76200" cmpd="tri">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14902420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Date Placeholder 2"/>
          <p:cNvSpPr>
            <a:spLocks noGrp="1"/>
          </p:cNvSpPr>
          <p:nvPr>
            <p:ph type="dt" sz="half" idx="10"/>
          </p:nvPr>
        </p:nvSpPr>
        <p:spPr/>
        <p:txBody>
          <a:bodyPr/>
          <a:lstStyle/>
          <a:p>
            <a:fld id="{EBD3B338-8477-4E70-9389-94E4A840B333}" type="datetime1">
              <a:rPr lang="en-US" altLang="en-US"/>
              <a:pPr/>
              <a:t>10/23/2019</a:t>
            </a:fld>
            <a:endParaRPr lang="en-US" altLang="en-US"/>
          </a:p>
        </p:txBody>
      </p:sp>
      <p:sp>
        <p:nvSpPr>
          <p:cNvPr id="43" name="Slide Number Placeholder 4"/>
          <p:cNvSpPr>
            <a:spLocks noGrp="1"/>
          </p:cNvSpPr>
          <p:nvPr>
            <p:ph type="sldNum" sz="quarter" idx="12"/>
          </p:nvPr>
        </p:nvSpPr>
        <p:spPr/>
        <p:txBody>
          <a:bodyPr/>
          <a:lstStyle/>
          <a:p>
            <a:fld id="{F10350E8-F6BB-4ECD-AC1D-F4F3C97E3042}" type="slidenum">
              <a:rPr lang="en-US" altLang="en-US"/>
              <a:pPr/>
              <a:t>47</a:t>
            </a:fld>
            <a:endParaRPr lang="en-US" altLang="en-US"/>
          </a:p>
        </p:txBody>
      </p:sp>
      <p:sp>
        <p:nvSpPr>
          <p:cNvPr id="1490946" name="Rectangle 2"/>
          <p:cNvSpPr>
            <a:spLocks noGrp="1" noChangeArrowheads="1"/>
          </p:cNvSpPr>
          <p:nvPr>
            <p:ph type="title"/>
          </p:nvPr>
        </p:nvSpPr>
        <p:spPr/>
        <p:txBody>
          <a:bodyPr/>
          <a:lstStyle/>
          <a:p>
            <a:r>
              <a:rPr lang="en-US" altLang="en-US"/>
              <a:t>Merging two sorted arrays</a:t>
            </a:r>
          </a:p>
        </p:txBody>
      </p:sp>
      <p:sp>
        <p:nvSpPr>
          <p:cNvPr id="1490947" name="Line 3"/>
          <p:cNvSpPr>
            <a:spLocks noChangeShapeType="1"/>
          </p:cNvSpPr>
          <p:nvPr/>
        </p:nvSpPr>
        <p:spPr bwMode="auto">
          <a:xfrm flipH="1">
            <a:off x="2466975" y="3886200"/>
            <a:ext cx="152400" cy="457200"/>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0948" name="Oval 4"/>
          <p:cNvSpPr>
            <a:spLocks noChangeArrowheads="1"/>
          </p:cNvSpPr>
          <p:nvPr/>
        </p:nvSpPr>
        <p:spPr bwMode="auto">
          <a:xfrm>
            <a:off x="2466975" y="3505200"/>
            <a:ext cx="457200" cy="457200"/>
          </a:xfrm>
          <a:prstGeom prst="ellipse">
            <a:avLst/>
          </a:prstGeom>
          <a:solidFill>
            <a:srgbClr val="FFFF00"/>
          </a:solidFill>
          <a:ln w="38100" cmpd="dbl">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90949" name="Oval 5"/>
          <p:cNvSpPr>
            <a:spLocks noChangeArrowheads="1"/>
          </p:cNvSpPr>
          <p:nvPr/>
        </p:nvSpPr>
        <p:spPr bwMode="auto">
          <a:xfrm>
            <a:off x="1933575" y="3505200"/>
            <a:ext cx="457200" cy="457200"/>
          </a:xfrm>
          <a:prstGeom prst="ellipse">
            <a:avLst/>
          </a:prstGeom>
          <a:solidFill>
            <a:srgbClr val="FFFF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90950" name="Text Box 6"/>
          <p:cNvSpPr txBox="1">
            <a:spLocks noChangeArrowheads="1"/>
          </p:cNvSpPr>
          <p:nvPr/>
        </p:nvSpPr>
        <p:spPr bwMode="auto">
          <a:xfrm>
            <a:off x="1917701" y="1676400"/>
            <a:ext cx="492443" cy="2308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a:p>
            <a:pPr>
              <a:lnSpc>
                <a:spcPct val="150000"/>
              </a:lnSpc>
            </a:pPr>
            <a:r>
              <a:rPr lang="en-US" altLang="en-US" sz="2400">
                <a:latin typeface="Times New Roman" panose="02020603050405020304" pitchFamily="18" charset="0"/>
              </a:rPr>
              <a:t>7</a:t>
            </a:r>
          </a:p>
          <a:p>
            <a:pPr>
              <a:lnSpc>
                <a:spcPct val="150000"/>
              </a:lnSpc>
            </a:pPr>
            <a:r>
              <a:rPr lang="en-US" altLang="en-US" sz="2400">
                <a:latin typeface="Times New Roman" panose="02020603050405020304" pitchFamily="18" charset="0"/>
              </a:rPr>
              <a:t>2</a:t>
            </a:r>
          </a:p>
        </p:txBody>
      </p:sp>
      <p:sp>
        <p:nvSpPr>
          <p:cNvPr id="1490951" name="Text Box 7"/>
          <p:cNvSpPr txBox="1">
            <a:spLocks noChangeArrowheads="1"/>
          </p:cNvSpPr>
          <p:nvPr/>
        </p:nvSpPr>
        <p:spPr bwMode="auto">
          <a:xfrm>
            <a:off x="2466976" y="1676400"/>
            <a:ext cx="492443" cy="2308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a:p>
            <a:pPr>
              <a:lnSpc>
                <a:spcPct val="150000"/>
              </a:lnSpc>
            </a:pPr>
            <a:r>
              <a:rPr lang="en-US" altLang="en-US" sz="2400">
                <a:latin typeface="Times New Roman" panose="02020603050405020304" pitchFamily="18" charset="0"/>
              </a:rPr>
              <a:t>9</a:t>
            </a:r>
          </a:p>
          <a:p>
            <a:pPr>
              <a:lnSpc>
                <a:spcPct val="150000"/>
              </a:lnSpc>
            </a:pPr>
            <a:r>
              <a:rPr lang="en-US" altLang="en-US" sz="2400">
                <a:latin typeface="Times New Roman" panose="02020603050405020304" pitchFamily="18" charset="0"/>
              </a:rPr>
              <a:t>1</a:t>
            </a:r>
          </a:p>
        </p:txBody>
      </p:sp>
      <p:sp>
        <p:nvSpPr>
          <p:cNvPr id="1490952" name="Rectangle 8"/>
          <p:cNvSpPr>
            <a:spLocks noChangeArrowheads="1"/>
          </p:cNvSpPr>
          <p:nvPr/>
        </p:nvSpPr>
        <p:spPr bwMode="auto">
          <a:xfrm>
            <a:off x="2238375" y="4343400"/>
            <a:ext cx="3365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a:latin typeface="Times New Roman" panose="02020603050405020304" pitchFamily="18" charset="0"/>
              </a:rPr>
              <a:t>1</a:t>
            </a:r>
          </a:p>
        </p:txBody>
      </p:sp>
      <p:sp>
        <p:nvSpPr>
          <p:cNvPr id="1490953" name="Line 9"/>
          <p:cNvSpPr>
            <a:spLocks noChangeShapeType="1"/>
          </p:cNvSpPr>
          <p:nvPr/>
        </p:nvSpPr>
        <p:spPr bwMode="auto">
          <a:xfrm>
            <a:off x="3686175" y="3810000"/>
            <a:ext cx="152400" cy="533400"/>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0954" name="Oval 10"/>
          <p:cNvSpPr>
            <a:spLocks noChangeArrowheads="1"/>
          </p:cNvSpPr>
          <p:nvPr/>
        </p:nvSpPr>
        <p:spPr bwMode="auto">
          <a:xfrm>
            <a:off x="3930650" y="2971800"/>
            <a:ext cx="457200" cy="457200"/>
          </a:xfrm>
          <a:prstGeom prst="ellipse">
            <a:avLst/>
          </a:prstGeom>
          <a:solidFill>
            <a:srgbClr val="FFFF00"/>
          </a:solidFill>
          <a:ln>
            <a:noFill/>
          </a:ln>
          <a:effectLst/>
          <a:extLst>
            <a:ext uri="{91240B29-F687-4F45-9708-019B960494DF}">
              <a14:hiddenLine xmlns:a14="http://schemas.microsoft.com/office/drawing/2010/main" w="38100" cmpd="dbl">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90955" name="Oval 11"/>
          <p:cNvSpPr>
            <a:spLocks noChangeArrowheads="1"/>
          </p:cNvSpPr>
          <p:nvPr/>
        </p:nvSpPr>
        <p:spPr bwMode="auto">
          <a:xfrm>
            <a:off x="3397250" y="3505200"/>
            <a:ext cx="457200" cy="457200"/>
          </a:xfrm>
          <a:prstGeom prst="ellipse">
            <a:avLst/>
          </a:prstGeom>
          <a:solidFill>
            <a:srgbClr val="FFFF00"/>
          </a:solidFill>
          <a:ln w="38100" cmpd="dbl">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90956" name="Text Box 12"/>
          <p:cNvSpPr txBox="1">
            <a:spLocks noChangeArrowheads="1"/>
          </p:cNvSpPr>
          <p:nvPr/>
        </p:nvSpPr>
        <p:spPr bwMode="auto">
          <a:xfrm>
            <a:off x="3381376" y="1676400"/>
            <a:ext cx="492443" cy="2308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a:p>
            <a:pPr>
              <a:lnSpc>
                <a:spcPct val="150000"/>
              </a:lnSpc>
            </a:pPr>
            <a:r>
              <a:rPr lang="en-US" altLang="en-US" sz="2400">
                <a:latin typeface="Times New Roman" panose="02020603050405020304" pitchFamily="18" charset="0"/>
              </a:rPr>
              <a:t>7</a:t>
            </a:r>
          </a:p>
          <a:p>
            <a:pPr>
              <a:lnSpc>
                <a:spcPct val="150000"/>
              </a:lnSpc>
            </a:pPr>
            <a:r>
              <a:rPr lang="en-US" altLang="en-US" sz="2400">
                <a:latin typeface="Times New Roman" panose="02020603050405020304" pitchFamily="18" charset="0"/>
              </a:rPr>
              <a:t>2</a:t>
            </a:r>
          </a:p>
        </p:txBody>
      </p:sp>
      <p:sp>
        <p:nvSpPr>
          <p:cNvPr id="1490957" name="Text Box 13"/>
          <p:cNvSpPr txBox="1">
            <a:spLocks noChangeArrowheads="1"/>
          </p:cNvSpPr>
          <p:nvPr/>
        </p:nvSpPr>
        <p:spPr bwMode="auto">
          <a:xfrm>
            <a:off x="3930651" y="1676400"/>
            <a:ext cx="492443" cy="17543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a:p>
            <a:pPr>
              <a:lnSpc>
                <a:spcPct val="150000"/>
              </a:lnSpc>
            </a:pPr>
            <a:r>
              <a:rPr lang="en-US" altLang="en-US" sz="2400">
                <a:latin typeface="Times New Roman" panose="02020603050405020304" pitchFamily="18" charset="0"/>
              </a:rPr>
              <a:t>9</a:t>
            </a:r>
          </a:p>
        </p:txBody>
      </p:sp>
      <p:sp>
        <p:nvSpPr>
          <p:cNvPr id="1490958" name="Rectangle 14"/>
          <p:cNvSpPr>
            <a:spLocks noChangeArrowheads="1"/>
          </p:cNvSpPr>
          <p:nvPr/>
        </p:nvSpPr>
        <p:spPr bwMode="auto">
          <a:xfrm>
            <a:off x="3702050" y="4343400"/>
            <a:ext cx="3365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a:latin typeface="Times New Roman" panose="02020603050405020304" pitchFamily="18" charset="0"/>
              </a:rPr>
              <a:t>2</a:t>
            </a:r>
          </a:p>
        </p:txBody>
      </p:sp>
      <p:sp>
        <p:nvSpPr>
          <p:cNvPr id="1490959" name="Line 15"/>
          <p:cNvSpPr>
            <a:spLocks noChangeShapeType="1"/>
          </p:cNvSpPr>
          <p:nvPr/>
        </p:nvSpPr>
        <p:spPr bwMode="auto">
          <a:xfrm>
            <a:off x="5057775" y="3048000"/>
            <a:ext cx="228600" cy="1295400"/>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0960" name="Oval 16"/>
          <p:cNvSpPr>
            <a:spLocks noChangeArrowheads="1"/>
          </p:cNvSpPr>
          <p:nvPr/>
        </p:nvSpPr>
        <p:spPr bwMode="auto">
          <a:xfrm>
            <a:off x="5394325" y="2971800"/>
            <a:ext cx="457200" cy="457200"/>
          </a:xfrm>
          <a:prstGeom prst="ellipse">
            <a:avLst/>
          </a:prstGeom>
          <a:solidFill>
            <a:srgbClr val="FFFF00"/>
          </a:solidFill>
          <a:ln>
            <a:noFill/>
          </a:ln>
          <a:effectLst/>
          <a:extLst>
            <a:ext uri="{91240B29-F687-4F45-9708-019B960494DF}">
              <a14:hiddenLine xmlns:a14="http://schemas.microsoft.com/office/drawing/2010/main" w="38100" cmpd="dbl">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90961" name="Oval 17"/>
          <p:cNvSpPr>
            <a:spLocks noChangeArrowheads="1"/>
          </p:cNvSpPr>
          <p:nvPr/>
        </p:nvSpPr>
        <p:spPr bwMode="auto">
          <a:xfrm>
            <a:off x="4860925" y="2971800"/>
            <a:ext cx="457200" cy="457200"/>
          </a:xfrm>
          <a:prstGeom prst="ellipse">
            <a:avLst/>
          </a:prstGeom>
          <a:solidFill>
            <a:srgbClr val="FFFF00"/>
          </a:solidFill>
          <a:ln w="38100" cmpd="dbl">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90962" name="Text Box 18"/>
          <p:cNvSpPr txBox="1">
            <a:spLocks noChangeArrowheads="1"/>
          </p:cNvSpPr>
          <p:nvPr/>
        </p:nvSpPr>
        <p:spPr bwMode="auto">
          <a:xfrm>
            <a:off x="4845051" y="1676400"/>
            <a:ext cx="492443" cy="17543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a:p>
            <a:pPr>
              <a:lnSpc>
                <a:spcPct val="150000"/>
              </a:lnSpc>
            </a:pPr>
            <a:r>
              <a:rPr lang="en-US" altLang="en-US" sz="2400">
                <a:latin typeface="Times New Roman" panose="02020603050405020304" pitchFamily="18" charset="0"/>
              </a:rPr>
              <a:t>7</a:t>
            </a:r>
          </a:p>
        </p:txBody>
      </p:sp>
      <p:sp>
        <p:nvSpPr>
          <p:cNvPr id="1490963" name="Text Box 19"/>
          <p:cNvSpPr txBox="1">
            <a:spLocks noChangeArrowheads="1"/>
          </p:cNvSpPr>
          <p:nvPr/>
        </p:nvSpPr>
        <p:spPr bwMode="auto">
          <a:xfrm>
            <a:off x="5394326" y="1676400"/>
            <a:ext cx="492443" cy="17543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a:p>
            <a:pPr>
              <a:lnSpc>
                <a:spcPct val="150000"/>
              </a:lnSpc>
            </a:pPr>
            <a:r>
              <a:rPr lang="en-US" altLang="en-US" sz="2400">
                <a:latin typeface="Times New Roman" panose="02020603050405020304" pitchFamily="18" charset="0"/>
              </a:rPr>
              <a:t>9</a:t>
            </a:r>
          </a:p>
        </p:txBody>
      </p:sp>
      <p:sp>
        <p:nvSpPr>
          <p:cNvPr id="1490964" name="Rectangle 20"/>
          <p:cNvSpPr>
            <a:spLocks noChangeArrowheads="1"/>
          </p:cNvSpPr>
          <p:nvPr/>
        </p:nvSpPr>
        <p:spPr bwMode="auto">
          <a:xfrm>
            <a:off x="5165725" y="4343400"/>
            <a:ext cx="3365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a:latin typeface="Times New Roman" panose="02020603050405020304" pitchFamily="18" charset="0"/>
              </a:rPr>
              <a:t>7</a:t>
            </a:r>
          </a:p>
        </p:txBody>
      </p:sp>
      <p:sp>
        <p:nvSpPr>
          <p:cNvPr id="1490965" name="Line 21"/>
          <p:cNvSpPr>
            <a:spLocks noChangeShapeType="1"/>
          </p:cNvSpPr>
          <p:nvPr/>
        </p:nvSpPr>
        <p:spPr bwMode="auto">
          <a:xfrm flipH="1">
            <a:off x="6858001" y="3276600"/>
            <a:ext cx="257175" cy="1066800"/>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0966" name="Oval 22"/>
          <p:cNvSpPr>
            <a:spLocks noChangeArrowheads="1"/>
          </p:cNvSpPr>
          <p:nvPr/>
        </p:nvSpPr>
        <p:spPr bwMode="auto">
          <a:xfrm>
            <a:off x="6858000" y="2971800"/>
            <a:ext cx="457200" cy="457200"/>
          </a:xfrm>
          <a:prstGeom prst="ellipse">
            <a:avLst/>
          </a:prstGeom>
          <a:solidFill>
            <a:srgbClr val="FFFF00"/>
          </a:solidFill>
          <a:ln w="38100" cmpd="dbl">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90967" name="Oval 23"/>
          <p:cNvSpPr>
            <a:spLocks noChangeArrowheads="1"/>
          </p:cNvSpPr>
          <p:nvPr/>
        </p:nvSpPr>
        <p:spPr bwMode="auto">
          <a:xfrm>
            <a:off x="6324600" y="2438400"/>
            <a:ext cx="457200" cy="457200"/>
          </a:xfrm>
          <a:prstGeom prst="ellipse">
            <a:avLst/>
          </a:prstGeom>
          <a:solidFill>
            <a:srgbClr val="FFFF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90968" name="Text Box 24"/>
          <p:cNvSpPr txBox="1">
            <a:spLocks noChangeArrowheads="1"/>
          </p:cNvSpPr>
          <p:nvPr/>
        </p:nvSpPr>
        <p:spPr bwMode="auto">
          <a:xfrm>
            <a:off x="6308726" y="1676401"/>
            <a:ext cx="492443" cy="12003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p:txBody>
      </p:sp>
      <p:sp>
        <p:nvSpPr>
          <p:cNvPr id="1490969" name="Text Box 25"/>
          <p:cNvSpPr txBox="1">
            <a:spLocks noChangeArrowheads="1"/>
          </p:cNvSpPr>
          <p:nvPr/>
        </p:nvSpPr>
        <p:spPr bwMode="auto">
          <a:xfrm>
            <a:off x="6858001" y="1676400"/>
            <a:ext cx="492443" cy="17543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a:p>
            <a:pPr>
              <a:lnSpc>
                <a:spcPct val="150000"/>
              </a:lnSpc>
            </a:pPr>
            <a:r>
              <a:rPr lang="en-US" altLang="en-US" sz="2400">
                <a:latin typeface="Times New Roman" panose="02020603050405020304" pitchFamily="18" charset="0"/>
              </a:rPr>
              <a:t>9</a:t>
            </a:r>
          </a:p>
        </p:txBody>
      </p:sp>
      <p:sp>
        <p:nvSpPr>
          <p:cNvPr id="1490970" name="Rectangle 26"/>
          <p:cNvSpPr>
            <a:spLocks noChangeArrowheads="1"/>
          </p:cNvSpPr>
          <p:nvPr/>
        </p:nvSpPr>
        <p:spPr bwMode="auto">
          <a:xfrm>
            <a:off x="6629400" y="4343400"/>
            <a:ext cx="3365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a:latin typeface="Times New Roman" panose="02020603050405020304" pitchFamily="18" charset="0"/>
              </a:rPr>
              <a:t>9</a:t>
            </a:r>
          </a:p>
        </p:txBody>
      </p:sp>
      <p:sp>
        <p:nvSpPr>
          <p:cNvPr id="1490971" name="Line 27"/>
          <p:cNvSpPr>
            <a:spLocks noChangeShapeType="1"/>
          </p:cNvSpPr>
          <p:nvPr/>
        </p:nvSpPr>
        <p:spPr bwMode="auto">
          <a:xfrm flipH="1">
            <a:off x="8321675" y="2667000"/>
            <a:ext cx="241300" cy="1676400"/>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0972" name="Oval 28"/>
          <p:cNvSpPr>
            <a:spLocks noChangeArrowheads="1"/>
          </p:cNvSpPr>
          <p:nvPr/>
        </p:nvSpPr>
        <p:spPr bwMode="auto">
          <a:xfrm>
            <a:off x="8321675" y="2438400"/>
            <a:ext cx="457200" cy="457200"/>
          </a:xfrm>
          <a:prstGeom prst="ellipse">
            <a:avLst/>
          </a:prstGeom>
          <a:solidFill>
            <a:srgbClr val="FFFF00"/>
          </a:solidFill>
          <a:ln w="38100" cmpd="dbl">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90973" name="Oval 29"/>
          <p:cNvSpPr>
            <a:spLocks noChangeArrowheads="1"/>
          </p:cNvSpPr>
          <p:nvPr/>
        </p:nvSpPr>
        <p:spPr bwMode="auto">
          <a:xfrm>
            <a:off x="7788275" y="2438400"/>
            <a:ext cx="457200" cy="457200"/>
          </a:xfrm>
          <a:prstGeom prst="ellipse">
            <a:avLst/>
          </a:prstGeom>
          <a:solidFill>
            <a:srgbClr val="FFFF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90974" name="Text Box 30"/>
          <p:cNvSpPr txBox="1">
            <a:spLocks noChangeArrowheads="1"/>
          </p:cNvSpPr>
          <p:nvPr/>
        </p:nvSpPr>
        <p:spPr bwMode="auto">
          <a:xfrm>
            <a:off x="7772401" y="1676401"/>
            <a:ext cx="492443" cy="12003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p:txBody>
      </p:sp>
      <p:sp>
        <p:nvSpPr>
          <p:cNvPr id="1490975" name="Text Box 31"/>
          <p:cNvSpPr txBox="1">
            <a:spLocks noChangeArrowheads="1"/>
          </p:cNvSpPr>
          <p:nvPr/>
        </p:nvSpPr>
        <p:spPr bwMode="auto">
          <a:xfrm>
            <a:off x="8321676" y="1676401"/>
            <a:ext cx="492443" cy="12003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p:txBody>
      </p:sp>
      <p:sp>
        <p:nvSpPr>
          <p:cNvPr id="1490976" name="Rectangle 32"/>
          <p:cNvSpPr>
            <a:spLocks noChangeArrowheads="1"/>
          </p:cNvSpPr>
          <p:nvPr/>
        </p:nvSpPr>
        <p:spPr bwMode="auto">
          <a:xfrm>
            <a:off x="8093075" y="4343400"/>
            <a:ext cx="4889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a:latin typeface="Times New Roman" panose="02020603050405020304" pitchFamily="18" charset="0"/>
              </a:rPr>
              <a:t>11</a:t>
            </a:r>
          </a:p>
        </p:txBody>
      </p:sp>
      <p:sp>
        <p:nvSpPr>
          <p:cNvPr id="1490977" name="Oval 33"/>
          <p:cNvSpPr>
            <a:spLocks noChangeArrowheads="1"/>
          </p:cNvSpPr>
          <p:nvPr/>
        </p:nvSpPr>
        <p:spPr bwMode="auto">
          <a:xfrm>
            <a:off x="9785350" y="1828800"/>
            <a:ext cx="457200" cy="457200"/>
          </a:xfrm>
          <a:prstGeom prst="ellipse">
            <a:avLst/>
          </a:prstGeom>
          <a:solidFill>
            <a:srgbClr val="FFFF00"/>
          </a:solidFill>
          <a:ln>
            <a:noFill/>
          </a:ln>
          <a:effectLst/>
          <a:extLst>
            <a:ext uri="{91240B29-F687-4F45-9708-019B960494DF}">
              <a14:hiddenLine xmlns:a14="http://schemas.microsoft.com/office/drawing/2010/main" w="38100" cmpd="dbl">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tLang="en-US" sz="3200">
              <a:latin typeface="Times New Roman" panose="02020603050405020304" pitchFamily="18" charset="0"/>
            </a:endParaRPr>
          </a:p>
        </p:txBody>
      </p:sp>
      <p:sp>
        <p:nvSpPr>
          <p:cNvPr id="1490978" name="Oval 34"/>
          <p:cNvSpPr>
            <a:spLocks noChangeArrowheads="1"/>
          </p:cNvSpPr>
          <p:nvPr/>
        </p:nvSpPr>
        <p:spPr bwMode="auto">
          <a:xfrm>
            <a:off x="9251950" y="2438400"/>
            <a:ext cx="457200" cy="457200"/>
          </a:xfrm>
          <a:prstGeom prst="ellipse">
            <a:avLst/>
          </a:prstGeom>
          <a:solidFill>
            <a:srgbClr val="FFFF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90979" name="Text Box 35"/>
          <p:cNvSpPr txBox="1">
            <a:spLocks noChangeArrowheads="1"/>
          </p:cNvSpPr>
          <p:nvPr/>
        </p:nvSpPr>
        <p:spPr bwMode="auto">
          <a:xfrm>
            <a:off x="9236076" y="1676401"/>
            <a:ext cx="492443" cy="12003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p:txBody>
      </p:sp>
      <p:sp>
        <p:nvSpPr>
          <p:cNvPr id="1490980" name="Text Box 36"/>
          <p:cNvSpPr txBox="1">
            <a:spLocks noChangeArrowheads="1"/>
          </p:cNvSpPr>
          <p:nvPr/>
        </p:nvSpPr>
        <p:spPr bwMode="auto">
          <a:xfrm>
            <a:off x="9785351" y="1676401"/>
            <a:ext cx="492443" cy="6463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p:txBody>
      </p:sp>
      <p:sp>
        <p:nvSpPr>
          <p:cNvPr id="1490981" name="Line 37"/>
          <p:cNvSpPr>
            <a:spLocks noChangeShapeType="1"/>
          </p:cNvSpPr>
          <p:nvPr/>
        </p:nvSpPr>
        <p:spPr bwMode="auto">
          <a:xfrm>
            <a:off x="3168650" y="1828800"/>
            <a:ext cx="0" cy="2514600"/>
          </a:xfrm>
          <a:prstGeom prst="line">
            <a:avLst/>
          </a:prstGeom>
          <a:noFill/>
          <a:ln w="76200" cmpd="tri">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0982" name="Line 38"/>
          <p:cNvSpPr>
            <a:spLocks noChangeShapeType="1"/>
          </p:cNvSpPr>
          <p:nvPr/>
        </p:nvSpPr>
        <p:spPr bwMode="auto">
          <a:xfrm>
            <a:off x="4632325" y="1828800"/>
            <a:ext cx="0" cy="2514600"/>
          </a:xfrm>
          <a:prstGeom prst="line">
            <a:avLst/>
          </a:prstGeom>
          <a:noFill/>
          <a:ln w="76200" cmpd="tri">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0983" name="Line 39"/>
          <p:cNvSpPr>
            <a:spLocks noChangeShapeType="1"/>
          </p:cNvSpPr>
          <p:nvPr/>
        </p:nvSpPr>
        <p:spPr bwMode="auto">
          <a:xfrm>
            <a:off x="6096000" y="1828800"/>
            <a:ext cx="0" cy="2514600"/>
          </a:xfrm>
          <a:prstGeom prst="line">
            <a:avLst/>
          </a:prstGeom>
          <a:noFill/>
          <a:ln w="76200" cmpd="tri">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0984" name="Line 40"/>
          <p:cNvSpPr>
            <a:spLocks noChangeShapeType="1"/>
          </p:cNvSpPr>
          <p:nvPr/>
        </p:nvSpPr>
        <p:spPr bwMode="auto">
          <a:xfrm>
            <a:off x="7559675" y="1828800"/>
            <a:ext cx="0" cy="2514600"/>
          </a:xfrm>
          <a:prstGeom prst="line">
            <a:avLst/>
          </a:prstGeom>
          <a:noFill/>
          <a:ln w="76200" cmpd="tri">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0985" name="Line 41"/>
          <p:cNvSpPr>
            <a:spLocks noChangeShapeType="1"/>
          </p:cNvSpPr>
          <p:nvPr/>
        </p:nvSpPr>
        <p:spPr bwMode="auto">
          <a:xfrm>
            <a:off x="9023350" y="1828800"/>
            <a:ext cx="0" cy="2514600"/>
          </a:xfrm>
          <a:prstGeom prst="line">
            <a:avLst/>
          </a:prstGeom>
          <a:noFill/>
          <a:ln w="76200" cmpd="tri">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8634889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Date Placeholder 2"/>
          <p:cNvSpPr>
            <a:spLocks noGrp="1"/>
          </p:cNvSpPr>
          <p:nvPr>
            <p:ph type="dt" sz="half" idx="10"/>
          </p:nvPr>
        </p:nvSpPr>
        <p:spPr/>
        <p:txBody>
          <a:bodyPr/>
          <a:lstStyle/>
          <a:p>
            <a:fld id="{6C1790B9-104F-4DCB-BB6A-E6054FF61424}" type="datetime1">
              <a:rPr lang="en-US" altLang="en-US"/>
              <a:pPr/>
              <a:t>10/23/2019</a:t>
            </a:fld>
            <a:endParaRPr lang="en-US" altLang="en-US"/>
          </a:p>
        </p:txBody>
      </p:sp>
      <p:sp>
        <p:nvSpPr>
          <p:cNvPr id="52" name="Slide Number Placeholder 4"/>
          <p:cNvSpPr>
            <a:spLocks noGrp="1"/>
          </p:cNvSpPr>
          <p:nvPr>
            <p:ph type="sldNum" sz="quarter" idx="12"/>
          </p:nvPr>
        </p:nvSpPr>
        <p:spPr/>
        <p:txBody>
          <a:bodyPr/>
          <a:lstStyle/>
          <a:p>
            <a:fld id="{CDA8DE11-462D-492D-B32B-A204AEAD4D18}" type="slidenum">
              <a:rPr lang="en-US" altLang="en-US"/>
              <a:pPr/>
              <a:t>48</a:t>
            </a:fld>
            <a:endParaRPr lang="en-US" altLang="en-US"/>
          </a:p>
        </p:txBody>
      </p:sp>
      <p:sp>
        <p:nvSpPr>
          <p:cNvPr id="1492994" name="Rectangle 2"/>
          <p:cNvSpPr>
            <a:spLocks noGrp="1" noChangeArrowheads="1"/>
          </p:cNvSpPr>
          <p:nvPr>
            <p:ph type="title"/>
          </p:nvPr>
        </p:nvSpPr>
        <p:spPr/>
        <p:txBody>
          <a:bodyPr/>
          <a:lstStyle/>
          <a:p>
            <a:r>
              <a:rPr lang="en-US" altLang="en-US"/>
              <a:t>Merging two sorted arrays</a:t>
            </a:r>
          </a:p>
        </p:txBody>
      </p:sp>
      <p:grpSp>
        <p:nvGrpSpPr>
          <p:cNvPr id="1492995" name="Group 3"/>
          <p:cNvGrpSpPr>
            <a:grpSpLocks/>
          </p:cNvGrpSpPr>
          <p:nvPr/>
        </p:nvGrpSpPr>
        <p:grpSpPr bwMode="auto">
          <a:xfrm>
            <a:off x="1917701" y="1676400"/>
            <a:ext cx="8359775" cy="3124200"/>
            <a:chOff x="182" y="1056"/>
            <a:chExt cx="5266" cy="1968"/>
          </a:xfrm>
        </p:grpSpPr>
        <p:grpSp>
          <p:nvGrpSpPr>
            <p:cNvPr id="1492996" name="Group 4"/>
            <p:cNvGrpSpPr>
              <a:grpSpLocks/>
            </p:cNvGrpSpPr>
            <p:nvPr/>
          </p:nvGrpSpPr>
          <p:grpSpPr bwMode="auto">
            <a:xfrm>
              <a:off x="182" y="1056"/>
              <a:ext cx="656" cy="1968"/>
              <a:chOff x="182" y="1056"/>
              <a:chExt cx="656" cy="1968"/>
            </a:xfrm>
          </p:grpSpPr>
          <p:sp>
            <p:nvSpPr>
              <p:cNvPr id="1492997" name="Line 5"/>
              <p:cNvSpPr>
                <a:spLocks noChangeShapeType="1"/>
              </p:cNvSpPr>
              <p:nvPr/>
            </p:nvSpPr>
            <p:spPr bwMode="auto">
              <a:xfrm flipH="1">
                <a:off x="528" y="2448"/>
                <a:ext cx="96" cy="288"/>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2998" name="Oval 6"/>
              <p:cNvSpPr>
                <a:spLocks noChangeArrowheads="1"/>
              </p:cNvSpPr>
              <p:nvPr/>
            </p:nvSpPr>
            <p:spPr bwMode="auto">
              <a:xfrm>
                <a:off x="528" y="2208"/>
                <a:ext cx="288" cy="288"/>
              </a:xfrm>
              <a:prstGeom prst="ellipse">
                <a:avLst/>
              </a:prstGeom>
              <a:solidFill>
                <a:srgbClr val="FFFF00"/>
              </a:solidFill>
              <a:ln w="38100" cmpd="dbl">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92999" name="Oval 7"/>
              <p:cNvSpPr>
                <a:spLocks noChangeArrowheads="1"/>
              </p:cNvSpPr>
              <p:nvPr/>
            </p:nvSpPr>
            <p:spPr bwMode="auto">
              <a:xfrm>
                <a:off x="192" y="2208"/>
                <a:ext cx="288" cy="288"/>
              </a:xfrm>
              <a:prstGeom prst="ellipse">
                <a:avLst/>
              </a:prstGeom>
              <a:solidFill>
                <a:srgbClr val="FFFF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93000" name="Text Box 8"/>
              <p:cNvSpPr txBox="1">
                <a:spLocks noChangeArrowheads="1"/>
              </p:cNvSpPr>
              <p:nvPr/>
            </p:nvSpPr>
            <p:spPr bwMode="auto">
              <a:xfrm>
                <a:off x="182" y="1056"/>
                <a:ext cx="310" cy="14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a:p>
                <a:pPr>
                  <a:lnSpc>
                    <a:spcPct val="150000"/>
                  </a:lnSpc>
                </a:pPr>
                <a:r>
                  <a:rPr lang="en-US" altLang="en-US" sz="2400">
                    <a:latin typeface="Times New Roman" panose="02020603050405020304" pitchFamily="18" charset="0"/>
                  </a:rPr>
                  <a:t>7</a:t>
                </a:r>
              </a:p>
              <a:p>
                <a:pPr>
                  <a:lnSpc>
                    <a:spcPct val="150000"/>
                  </a:lnSpc>
                </a:pPr>
                <a:r>
                  <a:rPr lang="en-US" altLang="en-US" sz="2400">
                    <a:latin typeface="Times New Roman" panose="02020603050405020304" pitchFamily="18" charset="0"/>
                  </a:rPr>
                  <a:t>2</a:t>
                </a:r>
              </a:p>
            </p:txBody>
          </p:sp>
          <p:sp>
            <p:nvSpPr>
              <p:cNvPr id="1493001" name="Text Box 9"/>
              <p:cNvSpPr txBox="1">
                <a:spLocks noChangeArrowheads="1"/>
              </p:cNvSpPr>
              <p:nvPr/>
            </p:nvSpPr>
            <p:spPr bwMode="auto">
              <a:xfrm>
                <a:off x="528" y="1056"/>
                <a:ext cx="310" cy="14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a:p>
                <a:pPr>
                  <a:lnSpc>
                    <a:spcPct val="150000"/>
                  </a:lnSpc>
                </a:pPr>
                <a:r>
                  <a:rPr lang="en-US" altLang="en-US" sz="2400">
                    <a:latin typeface="Times New Roman" panose="02020603050405020304" pitchFamily="18" charset="0"/>
                  </a:rPr>
                  <a:t>9</a:t>
                </a:r>
              </a:p>
              <a:p>
                <a:pPr>
                  <a:lnSpc>
                    <a:spcPct val="150000"/>
                  </a:lnSpc>
                </a:pPr>
                <a:r>
                  <a:rPr lang="en-US" altLang="en-US" sz="2400">
                    <a:latin typeface="Times New Roman" panose="02020603050405020304" pitchFamily="18" charset="0"/>
                  </a:rPr>
                  <a:t>1</a:t>
                </a:r>
              </a:p>
            </p:txBody>
          </p:sp>
          <p:sp>
            <p:nvSpPr>
              <p:cNvPr id="1493002" name="Rectangle 10"/>
              <p:cNvSpPr>
                <a:spLocks noChangeArrowheads="1"/>
              </p:cNvSpPr>
              <p:nvPr/>
            </p:nvSpPr>
            <p:spPr bwMode="auto">
              <a:xfrm>
                <a:off x="384" y="2736"/>
                <a:ext cx="212"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a:latin typeface="Times New Roman" panose="02020603050405020304" pitchFamily="18" charset="0"/>
                  </a:rPr>
                  <a:t>1</a:t>
                </a:r>
              </a:p>
            </p:txBody>
          </p:sp>
        </p:grpSp>
        <p:grpSp>
          <p:nvGrpSpPr>
            <p:cNvPr id="1493003" name="Group 11"/>
            <p:cNvGrpSpPr>
              <a:grpSpLocks/>
            </p:cNvGrpSpPr>
            <p:nvPr/>
          </p:nvGrpSpPr>
          <p:grpSpPr bwMode="auto">
            <a:xfrm>
              <a:off x="1104" y="1056"/>
              <a:ext cx="656" cy="1968"/>
              <a:chOff x="1104" y="1056"/>
              <a:chExt cx="656" cy="1968"/>
            </a:xfrm>
          </p:grpSpPr>
          <p:sp>
            <p:nvSpPr>
              <p:cNvPr id="1493004" name="Line 12"/>
              <p:cNvSpPr>
                <a:spLocks noChangeShapeType="1"/>
              </p:cNvSpPr>
              <p:nvPr/>
            </p:nvSpPr>
            <p:spPr bwMode="auto">
              <a:xfrm>
                <a:off x="1296" y="2400"/>
                <a:ext cx="96" cy="336"/>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3005" name="Oval 13"/>
              <p:cNvSpPr>
                <a:spLocks noChangeArrowheads="1"/>
              </p:cNvSpPr>
              <p:nvPr/>
            </p:nvSpPr>
            <p:spPr bwMode="auto">
              <a:xfrm>
                <a:off x="1450" y="1872"/>
                <a:ext cx="288" cy="288"/>
              </a:xfrm>
              <a:prstGeom prst="ellipse">
                <a:avLst/>
              </a:prstGeom>
              <a:solidFill>
                <a:srgbClr val="FFFF00"/>
              </a:solidFill>
              <a:ln>
                <a:noFill/>
              </a:ln>
              <a:effectLst/>
              <a:extLst>
                <a:ext uri="{91240B29-F687-4F45-9708-019B960494DF}">
                  <a14:hiddenLine xmlns:a14="http://schemas.microsoft.com/office/drawing/2010/main" w="38100" cmpd="dbl">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93006" name="Oval 14"/>
              <p:cNvSpPr>
                <a:spLocks noChangeArrowheads="1"/>
              </p:cNvSpPr>
              <p:nvPr/>
            </p:nvSpPr>
            <p:spPr bwMode="auto">
              <a:xfrm>
                <a:off x="1114" y="2208"/>
                <a:ext cx="288" cy="288"/>
              </a:xfrm>
              <a:prstGeom prst="ellipse">
                <a:avLst/>
              </a:prstGeom>
              <a:solidFill>
                <a:srgbClr val="FFFF00"/>
              </a:solidFill>
              <a:ln w="38100" cmpd="dbl">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93007" name="Text Box 15"/>
              <p:cNvSpPr txBox="1">
                <a:spLocks noChangeArrowheads="1"/>
              </p:cNvSpPr>
              <p:nvPr/>
            </p:nvSpPr>
            <p:spPr bwMode="auto">
              <a:xfrm>
                <a:off x="1104" y="1056"/>
                <a:ext cx="310" cy="14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a:p>
                <a:pPr>
                  <a:lnSpc>
                    <a:spcPct val="150000"/>
                  </a:lnSpc>
                </a:pPr>
                <a:r>
                  <a:rPr lang="en-US" altLang="en-US" sz="2400">
                    <a:latin typeface="Times New Roman" panose="02020603050405020304" pitchFamily="18" charset="0"/>
                  </a:rPr>
                  <a:t>7</a:t>
                </a:r>
              </a:p>
              <a:p>
                <a:pPr>
                  <a:lnSpc>
                    <a:spcPct val="150000"/>
                  </a:lnSpc>
                </a:pPr>
                <a:r>
                  <a:rPr lang="en-US" altLang="en-US" sz="2400">
                    <a:latin typeface="Times New Roman" panose="02020603050405020304" pitchFamily="18" charset="0"/>
                  </a:rPr>
                  <a:t>2</a:t>
                </a:r>
              </a:p>
            </p:txBody>
          </p:sp>
          <p:sp>
            <p:nvSpPr>
              <p:cNvPr id="1493008" name="Text Box 16"/>
              <p:cNvSpPr txBox="1">
                <a:spLocks noChangeArrowheads="1"/>
              </p:cNvSpPr>
              <p:nvPr/>
            </p:nvSpPr>
            <p:spPr bwMode="auto">
              <a:xfrm>
                <a:off x="1450" y="1056"/>
                <a:ext cx="310" cy="11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a:p>
                <a:pPr>
                  <a:lnSpc>
                    <a:spcPct val="150000"/>
                  </a:lnSpc>
                </a:pPr>
                <a:r>
                  <a:rPr lang="en-US" altLang="en-US" sz="2400">
                    <a:latin typeface="Times New Roman" panose="02020603050405020304" pitchFamily="18" charset="0"/>
                  </a:rPr>
                  <a:t>9</a:t>
                </a:r>
              </a:p>
            </p:txBody>
          </p:sp>
          <p:sp>
            <p:nvSpPr>
              <p:cNvPr id="1493009" name="Rectangle 17"/>
              <p:cNvSpPr>
                <a:spLocks noChangeArrowheads="1"/>
              </p:cNvSpPr>
              <p:nvPr/>
            </p:nvSpPr>
            <p:spPr bwMode="auto">
              <a:xfrm>
                <a:off x="1306" y="2736"/>
                <a:ext cx="212"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a:latin typeface="Times New Roman" panose="02020603050405020304" pitchFamily="18" charset="0"/>
                  </a:rPr>
                  <a:t>2</a:t>
                </a:r>
              </a:p>
            </p:txBody>
          </p:sp>
        </p:grpSp>
        <p:grpSp>
          <p:nvGrpSpPr>
            <p:cNvPr id="1493010" name="Group 18"/>
            <p:cNvGrpSpPr>
              <a:grpSpLocks/>
            </p:cNvGrpSpPr>
            <p:nvPr/>
          </p:nvGrpSpPr>
          <p:grpSpPr bwMode="auto">
            <a:xfrm>
              <a:off x="2026" y="1056"/>
              <a:ext cx="656" cy="1968"/>
              <a:chOff x="2026" y="1056"/>
              <a:chExt cx="656" cy="1968"/>
            </a:xfrm>
          </p:grpSpPr>
          <p:sp>
            <p:nvSpPr>
              <p:cNvPr id="1493011" name="Line 19"/>
              <p:cNvSpPr>
                <a:spLocks noChangeShapeType="1"/>
              </p:cNvSpPr>
              <p:nvPr/>
            </p:nvSpPr>
            <p:spPr bwMode="auto">
              <a:xfrm>
                <a:off x="2160" y="1920"/>
                <a:ext cx="144" cy="816"/>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3012" name="Oval 20"/>
              <p:cNvSpPr>
                <a:spLocks noChangeArrowheads="1"/>
              </p:cNvSpPr>
              <p:nvPr/>
            </p:nvSpPr>
            <p:spPr bwMode="auto">
              <a:xfrm>
                <a:off x="2372" y="1872"/>
                <a:ext cx="288" cy="288"/>
              </a:xfrm>
              <a:prstGeom prst="ellipse">
                <a:avLst/>
              </a:prstGeom>
              <a:solidFill>
                <a:srgbClr val="FFFF00"/>
              </a:solidFill>
              <a:ln>
                <a:noFill/>
              </a:ln>
              <a:effectLst/>
              <a:extLst>
                <a:ext uri="{91240B29-F687-4F45-9708-019B960494DF}">
                  <a14:hiddenLine xmlns:a14="http://schemas.microsoft.com/office/drawing/2010/main" w="38100" cmpd="dbl">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93013" name="Oval 21"/>
              <p:cNvSpPr>
                <a:spLocks noChangeArrowheads="1"/>
              </p:cNvSpPr>
              <p:nvPr/>
            </p:nvSpPr>
            <p:spPr bwMode="auto">
              <a:xfrm>
                <a:off x="2036" y="1872"/>
                <a:ext cx="288" cy="288"/>
              </a:xfrm>
              <a:prstGeom prst="ellipse">
                <a:avLst/>
              </a:prstGeom>
              <a:solidFill>
                <a:srgbClr val="FFFF00"/>
              </a:solidFill>
              <a:ln w="38100" cmpd="dbl">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93014" name="Text Box 22"/>
              <p:cNvSpPr txBox="1">
                <a:spLocks noChangeArrowheads="1"/>
              </p:cNvSpPr>
              <p:nvPr/>
            </p:nvSpPr>
            <p:spPr bwMode="auto">
              <a:xfrm>
                <a:off x="2026" y="1056"/>
                <a:ext cx="310" cy="11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a:p>
                <a:pPr>
                  <a:lnSpc>
                    <a:spcPct val="150000"/>
                  </a:lnSpc>
                </a:pPr>
                <a:r>
                  <a:rPr lang="en-US" altLang="en-US" sz="2400">
                    <a:latin typeface="Times New Roman" panose="02020603050405020304" pitchFamily="18" charset="0"/>
                  </a:rPr>
                  <a:t>7</a:t>
                </a:r>
              </a:p>
            </p:txBody>
          </p:sp>
          <p:sp>
            <p:nvSpPr>
              <p:cNvPr id="1493015" name="Text Box 23"/>
              <p:cNvSpPr txBox="1">
                <a:spLocks noChangeArrowheads="1"/>
              </p:cNvSpPr>
              <p:nvPr/>
            </p:nvSpPr>
            <p:spPr bwMode="auto">
              <a:xfrm>
                <a:off x="2372" y="1056"/>
                <a:ext cx="310" cy="11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a:p>
                <a:pPr>
                  <a:lnSpc>
                    <a:spcPct val="150000"/>
                  </a:lnSpc>
                </a:pPr>
                <a:r>
                  <a:rPr lang="en-US" altLang="en-US" sz="2400">
                    <a:latin typeface="Times New Roman" panose="02020603050405020304" pitchFamily="18" charset="0"/>
                  </a:rPr>
                  <a:t>9</a:t>
                </a:r>
              </a:p>
            </p:txBody>
          </p:sp>
          <p:sp>
            <p:nvSpPr>
              <p:cNvPr id="1493016" name="Rectangle 24"/>
              <p:cNvSpPr>
                <a:spLocks noChangeArrowheads="1"/>
              </p:cNvSpPr>
              <p:nvPr/>
            </p:nvSpPr>
            <p:spPr bwMode="auto">
              <a:xfrm>
                <a:off x="2228" y="2736"/>
                <a:ext cx="212"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a:latin typeface="Times New Roman" panose="02020603050405020304" pitchFamily="18" charset="0"/>
                  </a:rPr>
                  <a:t>7</a:t>
                </a:r>
              </a:p>
            </p:txBody>
          </p:sp>
        </p:grpSp>
        <p:grpSp>
          <p:nvGrpSpPr>
            <p:cNvPr id="1493017" name="Group 25"/>
            <p:cNvGrpSpPr>
              <a:grpSpLocks/>
            </p:cNvGrpSpPr>
            <p:nvPr/>
          </p:nvGrpSpPr>
          <p:grpSpPr bwMode="auto">
            <a:xfrm>
              <a:off x="2948" y="1056"/>
              <a:ext cx="656" cy="1968"/>
              <a:chOff x="2948" y="1056"/>
              <a:chExt cx="656" cy="1968"/>
            </a:xfrm>
          </p:grpSpPr>
          <p:sp>
            <p:nvSpPr>
              <p:cNvPr id="1493018" name="Line 26"/>
              <p:cNvSpPr>
                <a:spLocks noChangeShapeType="1"/>
              </p:cNvSpPr>
              <p:nvPr/>
            </p:nvSpPr>
            <p:spPr bwMode="auto">
              <a:xfrm flipH="1">
                <a:off x="3294" y="2064"/>
                <a:ext cx="162" cy="672"/>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3019" name="Oval 27"/>
              <p:cNvSpPr>
                <a:spLocks noChangeArrowheads="1"/>
              </p:cNvSpPr>
              <p:nvPr/>
            </p:nvSpPr>
            <p:spPr bwMode="auto">
              <a:xfrm>
                <a:off x="3294" y="1872"/>
                <a:ext cx="288" cy="288"/>
              </a:xfrm>
              <a:prstGeom prst="ellipse">
                <a:avLst/>
              </a:prstGeom>
              <a:solidFill>
                <a:srgbClr val="FFFF00"/>
              </a:solidFill>
              <a:ln w="38100" cmpd="dbl">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93020" name="Oval 28"/>
              <p:cNvSpPr>
                <a:spLocks noChangeArrowheads="1"/>
              </p:cNvSpPr>
              <p:nvPr/>
            </p:nvSpPr>
            <p:spPr bwMode="auto">
              <a:xfrm>
                <a:off x="2958" y="1536"/>
                <a:ext cx="288" cy="288"/>
              </a:xfrm>
              <a:prstGeom prst="ellipse">
                <a:avLst/>
              </a:prstGeom>
              <a:solidFill>
                <a:srgbClr val="FFFF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93021" name="Text Box 29"/>
              <p:cNvSpPr txBox="1">
                <a:spLocks noChangeArrowheads="1"/>
              </p:cNvSpPr>
              <p:nvPr/>
            </p:nvSpPr>
            <p:spPr bwMode="auto">
              <a:xfrm>
                <a:off x="2948" y="1056"/>
                <a:ext cx="310" cy="75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p:txBody>
          </p:sp>
          <p:sp>
            <p:nvSpPr>
              <p:cNvPr id="1493022" name="Text Box 30"/>
              <p:cNvSpPr txBox="1">
                <a:spLocks noChangeArrowheads="1"/>
              </p:cNvSpPr>
              <p:nvPr/>
            </p:nvSpPr>
            <p:spPr bwMode="auto">
              <a:xfrm>
                <a:off x="3294" y="1056"/>
                <a:ext cx="310" cy="11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a:p>
                <a:pPr>
                  <a:lnSpc>
                    <a:spcPct val="150000"/>
                  </a:lnSpc>
                </a:pPr>
                <a:r>
                  <a:rPr lang="en-US" altLang="en-US" sz="2400">
                    <a:latin typeface="Times New Roman" panose="02020603050405020304" pitchFamily="18" charset="0"/>
                  </a:rPr>
                  <a:t>9</a:t>
                </a:r>
              </a:p>
            </p:txBody>
          </p:sp>
          <p:sp>
            <p:nvSpPr>
              <p:cNvPr id="1493023" name="Rectangle 31"/>
              <p:cNvSpPr>
                <a:spLocks noChangeArrowheads="1"/>
              </p:cNvSpPr>
              <p:nvPr/>
            </p:nvSpPr>
            <p:spPr bwMode="auto">
              <a:xfrm>
                <a:off x="3150" y="2736"/>
                <a:ext cx="212"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a:latin typeface="Times New Roman" panose="02020603050405020304" pitchFamily="18" charset="0"/>
                  </a:rPr>
                  <a:t>9</a:t>
                </a:r>
              </a:p>
            </p:txBody>
          </p:sp>
        </p:grpSp>
        <p:grpSp>
          <p:nvGrpSpPr>
            <p:cNvPr id="1493024" name="Group 32"/>
            <p:cNvGrpSpPr>
              <a:grpSpLocks/>
            </p:cNvGrpSpPr>
            <p:nvPr/>
          </p:nvGrpSpPr>
          <p:grpSpPr bwMode="auto">
            <a:xfrm>
              <a:off x="3870" y="1056"/>
              <a:ext cx="656" cy="1968"/>
              <a:chOff x="3870" y="1056"/>
              <a:chExt cx="656" cy="1968"/>
            </a:xfrm>
          </p:grpSpPr>
          <p:sp>
            <p:nvSpPr>
              <p:cNvPr id="1493025" name="Line 33"/>
              <p:cNvSpPr>
                <a:spLocks noChangeShapeType="1"/>
              </p:cNvSpPr>
              <p:nvPr/>
            </p:nvSpPr>
            <p:spPr bwMode="auto">
              <a:xfrm flipH="1">
                <a:off x="4216" y="1680"/>
                <a:ext cx="152" cy="1056"/>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3026" name="Oval 34"/>
              <p:cNvSpPr>
                <a:spLocks noChangeArrowheads="1"/>
              </p:cNvSpPr>
              <p:nvPr/>
            </p:nvSpPr>
            <p:spPr bwMode="auto">
              <a:xfrm>
                <a:off x="4216" y="1536"/>
                <a:ext cx="288" cy="288"/>
              </a:xfrm>
              <a:prstGeom prst="ellipse">
                <a:avLst/>
              </a:prstGeom>
              <a:solidFill>
                <a:srgbClr val="FFFF00"/>
              </a:solidFill>
              <a:ln w="38100" cmpd="dbl">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93027" name="Oval 35"/>
              <p:cNvSpPr>
                <a:spLocks noChangeArrowheads="1"/>
              </p:cNvSpPr>
              <p:nvPr/>
            </p:nvSpPr>
            <p:spPr bwMode="auto">
              <a:xfrm>
                <a:off x="3880" y="1536"/>
                <a:ext cx="288" cy="288"/>
              </a:xfrm>
              <a:prstGeom prst="ellipse">
                <a:avLst/>
              </a:prstGeom>
              <a:solidFill>
                <a:srgbClr val="FFFF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93028" name="Text Box 36"/>
              <p:cNvSpPr txBox="1">
                <a:spLocks noChangeArrowheads="1"/>
              </p:cNvSpPr>
              <p:nvPr/>
            </p:nvSpPr>
            <p:spPr bwMode="auto">
              <a:xfrm>
                <a:off x="3870" y="1056"/>
                <a:ext cx="310" cy="75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p:txBody>
          </p:sp>
          <p:sp>
            <p:nvSpPr>
              <p:cNvPr id="1493029" name="Text Box 37"/>
              <p:cNvSpPr txBox="1">
                <a:spLocks noChangeArrowheads="1"/>
              </p:cNvSpPr>
              <p:nvPr/>
            </p:nvSpPr>
            <p:spPr bwMode="auto">
              <a:xfrm>
                <a:off x="4216" y="1056"/>
                <a:ext cx="310" cy="75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p:txBody>
          </p:sp>
          <p:sp>
            <p:nvSpPr>
              <p:cNvPr id="1493030" name="Rectangle 38"/>
              <p:cNvSpPr>
                <a:spLocks noChangeArrowheads="1"/>
              </p:cNvSpPr>
              <p:nvPr/>
            </p:nvSpPr>
            <p:spPr bwMode="auto">
              <a:xfrm>
                <a:off x="4072" y="2736"/>
                <a:ext cx="308"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a:latin typeface="Times New Roman" panose="02020603050405020304" pitchFamily="18" charset="0"/>
                  </a:rPr>
                  <a:t>11</a:t>
                </a:r>
              </a:p>
            </p:txBody>
          </p:sp>
        </p:grpSp>
        <p:grpSp>
          <p:nvGrpSpPr>
            <p:cNvPr id="1493031" name="Group 39"/>
            <p:cNvGrpSpPr>
              <a:grpSpLocks/>
            </p:cNvGrpSpPr>
            <p:nvPr/>
          </p:nvGrpSpPr>
          <p:grpSpPr bwMode="auto">
            <a:xfrm>
              <a:off x="4792" y="1056"/>
              <a:ext cx="656" cy="1968"/>
              <a:chOff x="4792" y="1056"/>
              <a:chExt cx="656" cy="1968"/>
            </a:xfrm>
          </p:grpSpPr>
          <p:sp>
            <p:nvSpPr>
              <p:cNvPr id="1493032" name="Line 40"/>
              <p:cNvSpPr>
                <a:spLocks noChangeShapeType="1"/>
              </p:cNvSpPr>
              <p:nvPr/>
            </p:nvSpPr>
            <p:spPr bwMode="auto">
              <a:xfrm flipH="1">
                <a:off x="5138" y="1296"/>
                <a:ext cx="142" cy="1440"/>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3033" name="Oval 41"/>
              <p:cNvSpPr>
                <a:spLocks noChangeArrowheads="1"/>
              </p:cNvSpPr>
              <p:nvPr/>
            </p:nvSpPr>
            <p:spPr bwMode="auto">
              <a:xfrm>
                <a:off x="5138" y="1152"/>
                <a:ext cx="288" cy="288"/>
              </a:xfrm>
              <a:prstGeom prst="ellipse">
                <a:avLst/>
              </a:prstGeom>
              <a:solidFill>
                <a:srgbClr val="FFFF00"/>
              </a:solidFill>
              <a:ln w="38100" cmpd="dbl">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tLang="en-US" sz="3200">
                  <a:latin typeface="Times New Roman" panose="02020603050405020304" pitchFamily="18" charset="0"/>
                </a:endParaRPr>
              </a:p>
            </p:txBody>
          </p:sp>
          <p:sp>
            <p:nvSpPr>
              <p:cNvPr id="1493034" name="Oval 42"/>
              <p:cNvSpPr>
                <a:spLocks noChangeArrowheads="1"/>
              </p:cNvSpPr>
              <p:nvPr/>
            </p:nvSpPr>
            <p:spPr bwMode="auto">
              <a:xfrm>
                <a:off x="4802" y="1536"/>
                <a:ext cx="288" cy="288"/>
              </a:xfrm>
              <a:prstGeom prst="ellipse">
                <a:avLst/>
              </a:prstGeom>
              <a:solidFill>
                <a:srgbClr val="FFFF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93035" name="Text Box 43"/>
              <p:cNvSpPr txBox="1">
                <a:spLocks noChangeArrowheads="1"/>
              </p:cNvSpPr>
              <p:nvPr/>
            </p:nvSpPr>
            <p:spPr bwMode="auto">
              <a:xfrm>
                <a:off x="4792" y="1056"/>
                <a:ext cx="310" cy="75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p:txBody>
          </p:sp>
          <p:sp>
            <p:nvSpPr>
              <p:cNvPr id="1493036" name="Text Box 44"/>
              <p:cNvSpPr txBox="1">
                <a:spLocks noChangeArrowheads="1"/>
              </p:cNvSpPr>
              <p:nvPr/>
            </p:nvSpPr>
            <p:spPr bwMode="auto">
              <a:xfrm>
                <a:off x="5138" y="1056"/>
                <a:ext cx="310" cy="4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p:txBody>
          </p:sp>
          <p:sp>
            <p:nvSpPr>
              <p:cNvPr id="1493037" name="Rectangle 45"/>
              <p:cNvSpPr>
                <a:spLocks noChangeArrowheads="1"/>
              </p:cNvSpPr>
              <p:nvPr/>
            </p:nvSpPr>
            <p:spPr bwMode="auto">
              <a:xfrm>
                <a:off x="4994" y="2736"/>
                <a:ext cx="308"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a:latin typeface="Times New Roman" panose="02020603050405020304" pitchFamily="18" charset="0"/>
                  </a:rPr>
                  <a:t>12</a:t>
                </a:r>
              </a:p>
            </p:txBody>
          </p:sp>
        </p:grpSp>
        <p:sp>
          <p:nvSpPr>
            <p:cNvPr id="1493038" name="Line 46"/>
            <p:cNvSpPr>
              <a:spLocks noChangeShapeType="1"/>
            </p:cNvSpPr>
            <p:nvPr/>
          </p:nvSpPr>
          <p:spPr bwMode="auto">
            <a:xfrm>
              <a:off x="970" y="1152"/>
              <a:ext cx="0" cy="1584"/>
            </a:xfrm>
            <a:prstGeom prst="line">
              <a:avLst/>
            </a:prstGeom>
            <a:noFill/>
            <a:ln w="76200" cmpd="tri">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3039" name="Line 47"/>
            <p:cNvSpPr>
              <a:spLocks noChangeShapeType="1"/>
            </p:cNvSpPr>
            <p:nvPr/>
          </p:nvSpPr>
          <p:spPr bwMode="auto">
            <a:xfrm>
              <a:off x="1892" y="1152"/>
              <a:ext cx="0" cy="1584"/>
            </a:xfrm>
            <a:prstGeom prst="line">
              <a:avLst/>
            </a:prstGeom>
            <a:noFill/>
            <a:ln w="76200" cmpd="tri">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3040" name="Line 48"/>
            <p:cNvSpPr>
              <a:spLocks noChangeShapeType="1"/>
            </p:cNvSpPr>
            <p:nvPr/>
          </p:nvSpPr>
          <p:spPr bwMode="auto">
            <a:xfrm>
              <a:off x="2814" y="1152"/>
              <a:ext cx="0" cy="1584"/>
            </a:xfrm>
            <a:prstGeom prst="line">
              <a:avLst/>
            </a:prstGeom>
            <a:noFill/>
            <a:ln w="76200" cmpd="tri">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3041" name="Line 49"/>
            <p:cNvSpPr>
              <a:spLocks noChangeShapeType="1"/>
            </p:cNvSpPr>
            <p:nvPr/>
          </p:nvSpPr>
          <p:spPr bwMode="auto">
            <a:xfrm>
              <a:off x="3736" y="1152"/>
              <a:ext cx="0" cy="1584"/>
            </a:xfrm>
            <a:prstGeom prst="line">
              <a:avLst/>
            </a:prstGeom>
            <a:noFill/>
            <a:ln w="76200" cmpd="tri">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3042" name="Line 50"/>
            <p:cNvSpPr>
              <a:spLocks noChangeShapeType="1"/>
            </p:cNvSpPr>
            <p:nvPr/>
          </p:nvSpPr>
          <p:spPr bwMode="auto">
            <a:xfrm>
              <a:off x="4658" y="1152"/>
              <a:ext cx="0" cy="1584"/>
            </a:xfrm>
            <a:prstGeom prst="line">
              <a:avLst/>
            </a:prstGeom>
            <a:noFill/>
            <a:ln w="76200" cmpd="tri">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extLst>
      <p:ext uri="{BB962C8B-B14F-4D97-AF65-F5344CB8AC3E}">
        <p14:creationId xmlns:p14="http://schemas.microsoft.com/office/powerpoint/2010/main" val="86012231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58266A-6DEB-47A5-B0E9-F46BF08F975C}" type="datetime1">
              <a:rPr lang="en-US" altLang="en-US"/>
              <a:pPr/>
              <a:t>10/23/2019</a:t>
            </a:fld>
            <a:endParaRPr lang="en-US" altLang="en-US"/>
          </a:p>
        </p:txBody>
      </p:sp>
      <p:sp>
        <p:nvSpPr>
          <p:cNvPr id="5" name="Slide Number Placeholder 5"/>
          <p:cNvSpPr>
            <a:spLocks noGrp="1"/>
          </p:cNvSpPr>
          <p:nvPr>
            <p:ph type="sldNum" sz="quarter" idx="12"/>
          </p:nvPr>
        </p:nvSpPr>
        <p:spPr/>
        <p:txBody>
          <a:bodyPr/>
          <a:lstStyle/>
          <a:p>
            <a:fld id="{695B11CC-EE15-406E-904D-322201C60918}" type="slidenum">
              <a:rPr lang="en-US" altLang="en-US"/>
              <a:pPr/>
              <a:t>49</a:t>
            </a:fld>
            <a:endParaRPr lang="en-US" altLang="en-US"/>
          </a:p>
        </p:txBody>
      </p:sp>
      <p:sp>
        <p:nvSpPr>
          <p:cNvPr id="1495042" name="Rectangle 2"/>
          <p:cNvSpPr>
            <a:spLocks noGrp="1" noChangeArrowheads="1"/>
          </p:cNvSpPr>
          <p:nvPr>
            <p:ph type="title"/>
          </p:nvPr>
        </p:nvSpPr>
        <p:spPr/>
        <p:txBody>
          <a:bodyPr>
            <a:normAutofit fontScale="90000"/>
          </a:bodyPr>
          <a:lstStyle/>
          <a:p>
            <a:r>
              <a:rPr lang="en-US" altLang="en-US" sz="4000"/>
              <a:t>How to show the correctness of a recursive algorithm?</a:t>
            </a:r>
          </a:p>
        </p:txBody>
      </p:sp>
      <p:sp>
        <p:nvSpPr>
          <p:cNvPr id="1495043" name="Rectangle 3"/>
          <p:cNvSpPr>
            <a:spLocks noGrp="1" noChangeArrowheads="1"/>
          </p:cNvSpPr>
          <p:nvPr>
            <p:ph type="body" idx="1"/>
          </p:nvPr>
        </p:nvSpPr>
        <p:spPr/>
        <p:txBody>
          <a:bodyPr/>
          <a:lstStyle/>
          <a:p>
            <a:r>
              <a:rPr lang="en-US" altLang="en-US"/>
              <a:t>By induction:</a:t>
            </a:r>
          </a:p>
          <a:p>
            <a:pPr lvl="1"/>
            <a:r>
              <a:rPr lang="en-US" altLang="en-US">
                <a:solidFill>
                  <a:schemeClr val="hlink"/>
                </a:solidFill>
              </a:rPr>
              <a:t>Base case</a:t>
            </a:r>
            <a:r>
              <a:rPr lang="en-US" altLang="en-US"/>
              <a:t>: prove it works for small examples</a:t>
            </a:r>
          </a:p>
          <a:p>
            <a:pPr lvl="1"/>
            <a:r>
              <a:rPr lang="en-US" altLang="en-US">
                <a:solidFill>
                  <a:schemeClr val="hlink"/>
                </a:solidFill>
              </a:rPr>
              <a:t>Inductive hypothesis</a:t>
            </a:r>
            <a:r>
              <a:rPr lang="en-US" altLang="en-US"/>
              <a:t>: assume the solution is correct for all sub-problems</a:t>
            </a:r>
          </a:p>
          <a:p>
            <a:pPr lvl="1"/>
            <a:r>
              <a:rPr lang="en-US" altLang="en-US">
                <a:solidFill>
                  <a:schemeClr val="hlink"/>
                </a:solidFill>
              </a:rPr>
              <a:t>Step</a:t>
            </a:r>
            <a:r>
              <a:rPr lang="en-US" altLang="en-US"/>
              <a:t>: show that, if the inductive hypothesis is correct, then the algorithm is correct for the original problem.</a:t>
            </a:r>
          </a:p>
        </p:txBody>
      </p:sp>
    </p:spTree>
    <p:extLst>
      <p:ext uri="{BB962C8B-B14F-4D97-AF65-F5344CB8AC3E}">
        <p14:creationId xmlns:p14="http://schemas.microsoft.com/office/powerpoint/2010/main" val="42755018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9504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9504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9504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endParaRPr lang="en-US" altLang="en-US" dirty="0"/>
          </a:p>
        </p:txBody>
      </p:sp>
      <p:sp>
        <p:nvSpPr>
          <p:cNvPr id="8" name="Slide Number Placeholder 5"/>
          <p:cNvSpPr>
            <a:spLocks noGrp="1"/>
          </p:cNvSpPr>
          <p:nvPr>
            <p:ph type="sldNum" sz="quarter" idx="12"/>
          </p:nvPr>
        </p:nvSpPr>
        <p:spPr/>
        <p:txBody>
          <a:bodyPr/>
          <a:lstStyle/>
          <a:p>
            <a:fld id="{B480AB8B-E872-4439-A98C-719F26D761F7}" type="slidenum">
              <a:rPr lang="en-US" altLang="en-US"/>
              <a:pPr/>
              <a:t>5</a:t>
            </a:fld>
            <a:endParaRPr lang="en-US" altLang="en-US"/>
          </a:p>
        </p:txBody>
      </p:sp>
      <p:sp>
        <p:nvSpPr>
          <p:cNvPr id="310274" name="Rectangle 2"/>
          <p:cNvSpPr>
            <a:spLocks noGrp="1" noChangeArrowheads="1"/>
          </p:cNvSpPr>
          <p:nvPr>
            <p:ph type="title"/>
          </p:nvPr>
        </p:nvSpPr>
        <p:spPr>
          <a:xfrm>
            <a:off x="2057400" y="228600"/>
            <a:ext cx="8610600" cy="609600"/>
          </a:xfrm>
        </p:spPr>
        <p:txBody>
          <a:bodyPr>
            <a:normAutofit fontScale="90000"/>
          </a:bodyPr>
          <a:lstStyle/>
          <a:p>
            <a:r>
              <a:rPr lang="en-US" altLang="en-US"/>
              <a:t>Example 2: The Tower of Hanoi Puzzle</a:t>
            </a:r>
          </a:p>
        </p:txBody>
      </p:sp>
      <p:sp>
        <p:nvSpPr>
          <p:cNvPr id="310275" name="Rectangle 3"/>
          <p:cNvSpPr>
            <a:spLocks noGrp="1" noChangeArrowheads="1"/>
          </p:cNvSpPr>
          <p:nvPr>
            <p:ph type="body" idx="1"/>
          </p:nvPr>
        </p:nvSpPr>
        <p:spPr/>
        <p:txBody>
          <a:bodyPr/>
          <a:lstStyle/>
          <a:p>
            <a:pPr marL="0" indent="0">
              <a:buNone/>
            </a:pPr>
            <a:r>
              <a:rPr lang="en-US" altLang="en-US"/>
              <a:t>																																																																</a:t>
            </a:r>
          </a:p>
        </p:txBody>
      </p:sp>
      <p:pic>
        <p:nvPicPr>
          <p:cNvPr id="310276" name="Picture 4" descr="Fig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9800" y="1371600"/>
            <a:ext cx="6858000" cy="1828800"/>
          </a:xfrm>
          <a:prstGeom prst="rect">
            <a:avLst/>
          </a:prstGeom>
          <a:noFill/>
          <a:extLst>
            <a:ext uri="{909E8E84-426E-40DD-AFC4-6F175D3DCCD1}">
              <a14:hiddenFill xmlns:a14="http://schemas.microsoft.com/office/drawing/2010/main">
                <a:solidFill>
                  <a:srgbClr val="FFFFFF"/>
                </a:solidFill>
              </a14:hiddenFill>
            </a:ext>
          </a:extLst>
        </p:spPr>
      </p:pic>
      <p:pic>
        <p:nvPicPr>
          <p:cNvPr id="310277" name="Picture 5" descr="Fig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0" y="3276600"/>
            <a:ext cx="7772400" cy="2133600"/>
          </a:xfrm>
          <a:prstGeom prst="rect">
            <a:avLst/>
          </a:prstGeom>
          <a:noFill/>
          <a:extLst>
            <a:ext uri="{909E8E84-426E-40DD-AFC4-6F175D3DCCD1}">
              <a14:hiddenFill xmlns:a14="http://schemas.microsoft.com/office/drawing/2010/main">
                <a:solidFill>
                  <a:srgbClr val="FFFFFF"/>
                </a:solidFill>
              </a14:hiddenFill>
            </a:ext>
          </a:extLst>
        </p:spPr>
      </p:pic>
      <p:sp>
        <p:nvSpPr>
          <p:cNvPr id="310278" name="Text Box 6"/>
          <p:cNvSpPr txBox="1">
            <a:spLocks noChangeArrowheads="1"/>
          </p:cNvSpPr>
          <p:nvPr/>
        </p:nvSpPr>
        <p:spPr bwMode="auto">
          <a:xfrm>
            <a:off x="2209800" y="5638800"/>
            <a:ext cx="46482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b="1">
                <a:solidFill>
                  <a:srgbClr val="FFFF99"/>
                </a:solidFill>
                <a:effectLst>
                  <a:outerShdw blurRad="38100" dist="38100" dir="2700000" algn="tl">
                    <a:srgbClr val="000000"/>
                  </a:outerShdw>
                </a:effectLst>
              </a:rPr>
              <a:t>Recurrence for number of moves:</a:t>
            </a:r>
            <a:r>
              <a:rPr lang="en-US" altLang="en-US"/>
              <a:t> </a:t>
            </a:r>
          </a:p>
        </p:txBody>
      </p:sp>
    </p:spTree>
    <p:extLst>
      <p:ext uri="{BB962C8B-B14F-4D97-AF65-F5344CB8AC3E}">
        <p14:creationId xmlns:p14="http://schemas.microsoft.com/office/powerpoint/2010/main" val="70192505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2"/>
          <p:cNvSpPr>
            <a:spLocks noGrp="1"/>
          </p:cNvSpPr>
          <p:nvPr>
            <p:ph type="dt" sz="half" idx="10"/>
          </p:nvPr>
        </p:nvSpPr>
        <p:spPr/>
        <p:txBody>
          <a:bodyPr/>
          <a:lstStyle/>
          <a:p>
            <a:fld id="{EB17CA67-1A1B-4A52-8559-0E2A25B88E0B}" type="datetime1">
              <a:rPr lang="en-US" altLang="en-US"/>
              <a:pPr/>
              <a:t>10/23/2019</a:t>
            </a:fld>
            <a:endParaRPr lang="en-US" altLang="en-US"/>
          </a:p>
        </p:txBody>
      </p:sp>
      <p:sp>
        <p:nvSpPr>
          <p:cNvPr id="8" name="Slide Number Placeholder 4"/>
          <p:cNvSpPr>
            <a:spLocks noGrp="1"/>
          </p:cNvSpPr>
          <p:nvPr>
            <p:ph type="sldNum" sz="quarter" idx="12"/>
          </p:nvPr>
        </p:nvSpPr>
        <p:spPr/>
        <p:txBody>
          <a:bodyPr/>
          <a:lstStyle/>
          <a:p>
            <a:fld id="{99C4AB7A-6E2C-407D-A87F-72E101DD3C26}" type="slidenum">
              <a:rPr lang="en-US" altLang="en-US"/>
              <a:pPr/>
              <a:t>50</a:t>
            </a:fld>
            <a:endParaRPr lang="en-US" altLang="en-US"/>
          </a:p>
        </p:txBody>
      </p:sp>
      <p:sp>
        <p:nvSpPr>
          <p:cNvPr id="1497090" name="Rectangle 2"/>
          <p:cNvSpPr>
            <a:spLocks noGrp="1" noChangeArrowheads="1"/>
          </p:cNvSpPr>
          <p:nvPr>
            <p:ph type="title"/>
          </p:nvPr>
        </p:nvSpPr>
        <p:spPr/>
        <p:txBody>
          <a:bodyPr/>
          <a:lstStyle/>
          <a:p>
            <a:r>
              <a:rPr lang="en-US" altLang="en-US"/>
              <a:t>Correctness of merge sort</a:t>
            </a:r>
          </a:p>
        </p:txBody>
      </p:sp>
      <p:grpSp>
        <p:nvGrpSpPr>
          <p:cNvPr id="1497091" name="Group 3"/>
          <p:cNvGrpSpPr>
            <a:grpSpLocks/>
          </p:cNvGrpSpPr>
          <p:nvPr/>
        </p:nvGrpSpPr>
        <p:grpSpPr bwMode="auto">
          <a:xfrm>
            <a:off x="2968626" y="1447800"/>
            <a:ext cx="6253163" cy="2509838"/>
            <a:chOff x="672" y="1048"/>
            <a:chExt cx="3939" cy="1581"/>
          </a:xfrm>
        </p:grpSpPr>
        <p:sp>
          <p:nvSpPr>
            <p:cNvPr id="1497092" name="Rectangle 4"/>
            <p:cNvSpPr>
              <a:spLocks noChangeArrowheads="1"/>
            </p:cNvSpPr>
            <p:nvPr/>
          </p:nvSpPr>
          <p:spPr bwMode="auto">
            <a:xfrm>
              <a:off x="672" y="1048"/>
              <a:ext cx="3939" cy="3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tabLst>
                  <a:tab pos="3084513" algn="l"/>
                </a:tabLst>
                <a:defRPr sz="2400">
                  <a:solidFill>
                    <a:schemeClr val="tx1"/>
                  </a:solidFill>
                  <a:latin typeface="Times New Roman" panose="02020603050405020304" pitchFamily="18" charset="0"/>
                </a:defRPr>
              </a:lvl1pPr>
              <a:lvl2pPr algn="l" eaLnBrk="0" hangingPunct="0">
                <a:tabLst>
                  <a:tab pos="3084513" algn="l"/>
                </a:tabLst>
                <a:defRPr sz="2400">
                  <a:solidFill>
                    <a:schemeClr val="tx1"/>
                  </a:solidFill>
                  <a:latin typeface="Times New Roman" panose="02020603050405020304" pitchFamily="18" charset="0"/>
                </a:defRPr>
              </a:lvl2pPr>
              <a:lvl3pPr algn="l" eaLnBrk="0" hangingPunct="0">
                <a:tabLst>
                  <a:tab pos="3084513" algn="l"/>
                </a:tabLst>
                <a:defRPr sz="2400">
                  <a:solidFill>
                    <a:schemeClr val="tx1"/>
                  </a:solidFill>
                  <a:latin typeface="Times New Roman" panose="02020603050405020304" pitchFamily="18" charset="0"/>
                </a:defRPr>
              </a:lvl3pPr>
              <a:lvl4pPr algn="l" eaLnBrk="0" hangingPunct="0">
                <a:tabLst>
                  <a:tab pos="3084513" algn="l"/>
                </a:tabLst>
                <a:defRPr sz="2400">
                  <a:solidFill>
                    <a:schemeClr val="tx1"/>
                  </a:solidFill>
                  <a:latin typeface="Times New Roman" panose="02020603050405020304" pitchFamily="18" charset="0"/>
                </a:defRPr>
              </a:lvl4pPr>
              <a:lvl5pPr algn="l" eaLnBrk="0" hangingPunct="0">
                <a:tabLst>
                  <a:tab pos="3084513"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3084513"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3084513"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3084513"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3084513" algn="l"/>
                </a:tabLst>
                <a:defRPr sz="2400">
                  <a:solidFill>
                    <a:schemeClr val="tx1"/>
                  </a:solidFill>
                  <a:latin typeface="Times New Roman" panose="02020603050405020304" pitchFamily="18" charset="0"/>
                </a:defRPr>
              </a:lvl9pPr>
            </a:lstStyle>
            <a:p>
              <a:pPr eaLnBrk="1" hangingPunct="1"/>
              <a:r>
                <a:rPr lang="en-US" altLang="en-US" sz="3200" b="1"/>
                <a:t>M</a:t>
              </a:r>
              <a:r>
                <a:rPr lang="en-US" altLang="en-US" b="1"/>
                <a:t>ERGE</a:t>
              </a:r>
              <a:r>
                <a:rPr lang="en-US" altLang="en-US" sz="3200" b="1"/>
                <a:t>-S</a:t>
              </a:r>
              <a:r>
                <a:rPr lang="en-US" altLang="en-US" b="1"/>
                <a:t>ORT</a:t>
              </a:r>
              <a:r>
                <a:rPr lang="en-US" altLang="en-US"/>
                <a:t>  </a:t>
              </a:r>
              <a:r>
                <a:rPr lang="en-US" altLang="en-US" sz="3200" i="1">
                  <a:solidFill>
                    <a:srgbClr val="009999"/>
                  </a:solidFill>
                  <a:ea typeface="Arial Unicode MS" panose="020B0604020202020204" pitchFamily="34" charset="-128"/>
                  <a:cs typeface="Arial Unicode MS" panose="020B0604020202020204" pitchFamily="34" charset="-128"/>
                </a:rPr>
                <a:t>A</a:t>
              </a:r>
              <a:r>
                <a:rPr lang="en-US" altLang="en-US" sz="3200">
                  <a:solidFill>
                    <a:srgbClr val="009999"/>
                  </a:solidFill>
                  <a:ea typeface="Arial Unicode MS" panose="020B0604020202020204" pitchFamily="34" charset="-128"/>
                  <a:cs typeface="Arial Unicode MS" panose="020B0604020202020204" pitchFamily="34" charset="-128"/>
                </a:rPr>
                <a:t>[1 . . </a:t>
              </a:r>
              <a:r>
                <a:rPr lang="en-US" altLang="en-US" sz="3200" i="1">
                  <a:solidFill>
                    <a:srgbClr val="009999"/>
                  </a:solidFill>
                  <a:ea typeface="Arial Unicode MS" panose="020B0604020202020204" pitchFamily="34" charset="-128"/>
                  <a:cs typeface="Arial Unicode MS" panose="020B0604020202020204" pitchFamily="34" charset="-128"/>
                </a:rPr>
                <a:t>n</a:t>
              </a:r>
              <a:r>
                <a:rPr lang="en-US" altLang="en-US" sz="3200">
                  <a:solidFill>
                    <a:srgbClr val="009999"/>
                  </a:solidFill>
                  <a:ea typeface="Arial Unicode MS" panose="020B0604020202020204" pitchFamily="34" charset="-128"/>
                  <a:cs typeface="Arial Unicode MS" panose="020B0604020202020204" pitchFamily="34" charset="-128"/>
                </a:rPr>
                <a:t>]</a:t>
              </a:r>
            </a:p>
          </p:txBody>
        </p:sp>
        <p:sp>
          <p:nvSpPr>
            <p:cNvPr id="1497093" name="Text Box 5"/>
            <p:cNvSpPr txBox="1">
              <a:spLocks noChangeArrowheads="1"/>
            </p:cNvSpPr>
            <p:nvPr/>
          </p:nvSpPr>
          <p:spPr bwMode="auto">
            <a:xfrm>
              <a:off x="1008" y="1392"/>
              <a:ext cx="3552" cy="1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eaLnBrk="0" hangingPunct="0">
                <a:defRPr sz="2400">
                  <a:solidFill>
                    <a:schemeClr val="tx1"/>
                  </a:solidFill>
                  <a:latin typeface="Times New Roman" panose="02020603050405020304" pitchFamily="18" charset="0"/>
                </a:defRPr>
              </a:lvl1pPr>
              <a:lvl2pPr marL="914400" indent="-457200" algn="l" eaLnBrk="0" hangingPunct="0">
                <a:defRPr sz="2400">
                  <a:solidFill>
                    <a:schemeClr val="tx1"/>
                  </a:solidFill>
                  <a:latin typeface="Times New Roman" panose="02020603050405020304" pitchFamily="18" charset="0"/>
                </a:defRPr>
              </a:lvl2pPr>
              <a:lvl3pPr marL="1371600" indent="-457200" algn="l" eaLnBrk="0" hangingPunct="0">
                <a:defRPr sz="2400">
                  <a:solidFill>
                    <a:schemeClr val="tx1"/>
                  </a:solidFill>
                  <a:latin typeface="Times New Roman" panose="02020603050405020304" pitchFamily="18" charset="0"/>
                </a:defRPr>
              </a:lvl3pPr>
              <a:lvl4pPr marL="1828800" indent="-457200" algn="l" eaLnBrk="0" hangingPunct="0">
                <a:defRPr sz="2400">
                  <a:solidFill>
                    <a:schemeClr val="tx1"/>
                  </a:solidFill>
                  <a:latin typeface="Times New Roman" panose="02020603050405020304" pitchFamily="18" charset="0"/>
                </a:defRPr>
              </a:lvl4pPr>
              <a:lvl5pPr marL="2286000" indent="-457200" algn="l" eaLnBrk="0" hangingPunct="0">
                <a:defRPr sz="2400">
                  <a:solidFill>
                    <a:schemeClr val="tx1"/>
                  </a:solidFill>
                  <a:latin typeface="Times New Roman" panose="02020603050405020304" pitchFamily="18" charset="0"/>
                </a:defRPr>
              </a:lvl5pPr>
              <a:lvl6pPr marL="2743200" indent="-457200" eaLnBrk="0" fontAlgn="base" hangingPunct="0">
                <a:spcBef>
                  <a:spcPct val="0"/>
                </a:spcBef>
                <a:spcAft>
                  <a:spcPct val="0"/>
                </a:spcAft>
                <a:defRPr sz="2400">
                  <a:solidFill>
                    <a:schemeClr val="tx1"/>
                  </a:solidFill>
                  <a:latin typeface="Times New Roman" panose="02020603050405020304" pitchFamily="18" charset="0"/>
                </a:defRPr>
              </a:lvl6pPr>
              <a:lvl7pPr marL="3200400" indent="-457200" eaLnBrk="0" fontAlgn="base" hangingPunct="0">
                <a:spcBef>
                  <a:spcPct val="0"/>
                </a:spcBef>
                <a:spcAft>
                  <a:spcPct val="0"/>
                </a:spcAft>
                <a:defRPr sz="2400">
                  <a:solidFill>
                    <a:schemeClr val="tx1"/>
                  </a:solidFill>
                  <a:latin typeface="Times New Roman" panose="02020603050405020304" pitchFamily="18" charset="0"/>
                </a:defRPr>
              </a:lvl7pPr>
              <a:lvl8pPr marL="3657600" indent="-457200" eaLnBrk="0" fontAlgn="base" hangingPunct="0">
                <a:spcBef>
                  <a:spcPct val="0"/>
                </a:spcBef>
                <a:spcAft>
                  <a:spcPct val="0"/>
                </a:spcAft>
                <a:defRPr sz="2400">
                  <a:solidFill>
                    <a:schemeClr val="tx1"/>
                  </a:solidFill>
                  <a:latin typeface="Times New Roman" panose="02020603050405020304" pitchFamily="18" charset="0"/>
                </a:defRPr>
              </a:lvl8pPr>
              <a:lvl9pPr marL="4114800" indent="-4572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85000"/>
                </a:lnSpc>
                <a:spcBef>
                  <a:spcPct val="20000"/>
                </a:spcBef>
                <a:buClr>
                  <a:srgbClr val="FF0000"/>
                </a:buClr>
                <a:buFontTx/>
                <a:buAutoNum type="arabicPeriod"/>
              </a:pPr>
              <a:r>
                <a:rPr lang="en-US" altLang="en-US" sz="3200" dirty="0"/>
                <a:t>If </a:t>
              </a:r>
              <a:r>
                <a:rPr lang="en-US" altLang="en-US" sz="3200" i="1" dirty="0">
                  <a:solidFill>
                    <a:srgbClr val="009999"/>
                  </a:solidFill>
                </a:rPr>
                <a:t>n</a:t>
              </a:r>
              <a:r>
                <a:rPr lang="en-US" altLang="en-US" sz="3200" dirty="0">
                  <a:solidFill>
                    <a:srgbClr val="009999"/>
                  </a:solidFill>
                </a:rPr>
                <a:t> = 1</a:t>
              </a:r>
              <a:r>
                <a:rPr lang="en-US" altLang="en-US" sz="3200" dirty="0"/>
                <a:t>, done.</a:t>
              </a:r>
            </a:p>
            <a:p>
              <a:pPr eaLnBrk="1" hangingPunct="1">
                <a:lnSpc>
                  <a:spcPct val="85000"/>
                </a:lnSpc>
                <a:spcBef>
                  <a:spcPct val="20000"/>
                </a:spcBef>
                <a:buClr>
                  <a:srgbClr val="FF0000"/>
                </a:buClr>
                <a:buFontTx/>
                <a:buAutoNum type="arabicPeriod"/>
              </a:pPr>
              <a:r>
                <a:rPr lang="en-US" altLang="en-US" sz="3200" dirty="0"/>
                <a:t>Recursively sort </a:t>
              </a:r>
              <a:r>
                <a:rPr lang="en-US" altLang="en-US" sz="3200" i="1" dirty="0">
                  <a:solidFill>
                    <a:srgbClr val="009999"/>
                  </a:solidFill>
                </a:rPr>
                <a:t>A</a:t>
              </a:r>
              <a:r>
                <a:rPr lang="en-US" altLang="en-US" sz="3200" dirty="0">
                  <a:solidFill>
                    <a:srgbClr val="009999"/>
                  </a:solidFill>
                </a:rPr>
                <a:t>[ 1 . . </a:t>
              </a:r>
              <a:r>
                <a:rPr lang="en-US" altLang="en-US" dirty="0">
                  <a:solidFill>
                    <a:srgbClr val="009999"/>
                  </a:solidFill>
                  <a:sym typeface="Symbol" panose="05050102010706020507" pitchFamily="18" charset="2"/>
                </a:rPr>
                <a:t></a:t>
              </a:r>
              <a:r>
                <a:rPr lang="en-US" altLang="en-US" sz="3200" i="1" dirty="0">
                  <a:solidFill>
                    <a:srgbClr val="009999"/>
                  </a:solidFill>
                  <a:sym typeface="Symbol" panose="05050102010706020507" pitchFamily="18" charset="2"/>
                </a:rPr>
                <a:t>n</a:t>
              </a:r>
              <a:r>
                <a:rPr lang="en-US" altLang="en-US" sz="3200" dirty="0">
                  <a:solidFill>
                    <a:srgbClr val="009999"/>
                  </a:solidFill>
                  <a:sym typeface="Symbol" panose="05050102010706020507" pitchFamily="18" charset="2"/>
                </a:rPr>
                <a:t>/2</a:t>
              </a:r>
              <a:r>
                <a:rPr lang="en-US" altLang="en-US" dirty="0">
                  <a:solidFill>
                    <a:srgbClr val="009999"/>
                  </a:solidFill>
                  <a:sym typeface="Symbol" panose="05050102010706020507" pitchFamily="18" charset="2"/>
                </a:rPr>
                <a:t></a:t>
              </a:r>
              <a:r>
                <a:rPr lang="en-US" altLang="en-US" sz="3200" dirty="0">
                  <a:solidFill>
                    <a:srgbClr val="009999"/>
                  </a:solidFill>
                  <a:sym typeface="Symbol" panose="05050102010706020507" pitchFamily="18" charset="2"/>
                </a:rPr>
                <a:t> ]</a:t>
              </a:r>
              <a:r>
                <a:rPr lang="en-US" altLang="en-US" sz="3200" dirty="0">
                  <a:sym typeface="Symbol" panose="05050102010706020507" pitchFamily="18" charset="2"/>
                </a:rPr>
                <a:t> and </a:t>
              </a:r>
              <a:r>
                <a:rPr lang="en-US" altLang="en-US" sz="3200" i="1" dirty="0">
                  <a:solidFill>
                    <a:srgbClr val="009999"/>
                  </a:solidFill>
                  <a:sym typeface="Symbol" panose="05050102010706020507" pitchFamily="18" charset="2"/>
                </a:rPr>
                <a:t>A</a:t>
              </a:r>
              <a:r>
                <a:rPr lang="en-US" altLang="en-US" sz="3200" dirty="0">
                  <a:solidFill>
                    <a:srgbClr val="009999"/>
                  </a:solidFill>
                  <a:sym typeface="Symbol" panose="05050102010706020507" pitchFamily="18" charset="2"/>
                </a:rPr>
                <a:t>[ </a:t>
              </a:r>
              <a:r>
                <a:rPr lang="en-US" altLang="en-US" dirty="0">
                  <a:solidFill>
                    <a:srgbClr val="009999"/>
                  </a:solidFill>
                  <a:sym typeface="Symbol" panose="05050102010706020507" pitchFamily="18" charset="2"/>
                </a:rPr>
                <a:t></a:t>
              </a:r>
              <a:r>
                <a:rPr lang="en-US" altLang="en-US" sz="3200" i="1" dirty="0">
                  <a:solidFill>
                    <a:srgbClr val="009999"/>
                  </a:solidFill>
                  <a:sym typeface="Symbol" panose="05050102010706020507" pitchFamily="18" charset="2"/>
                </a:rPr>
                <a:t>n</a:t>
              </a:r>
              <a:r>
                <a:rPr lang="en-US" altLang="en-US" sz="3200" dirty="0">
                  <a:solidFill>
                    <a:srgbClr val="009999"/>
                  </a:solidFill>
                  <a:sym typeface="Symbol" panose="05050102010706020507" pitchFamily="18" charset="2"/>
                </a:rPr>
                <a:t>/2</a:t>
              </a:r>
              <a:r>
                <a:rPr lang="en-US" altLang="en-US" dirty="0">
                  <a:solidFill>
                    <a:srgbClr val="009999"/>
                  </a:solidFill>
                  <a:sym typeface="Symbol" panose="05050102010706020507" pitchFamily="18" charset="2"/>
                </a:rPr>
                <a:t></a:t>
              </a:r>
              <a:r>
                <a:rPr lang="en-US" altLang="en-US" sz="3200" dirty="0">
                  <a:solidFill>
                    <a:srgbClr val="009999"/>
                  </a:solidFill>
                  <a:sym typeface="Symbol" panose="05050102010706020507" pitchFamily="18" charset="2"/>
                </a:rPr>
                <a:t>+1 . . </a:t>
              </a:r>
              <a:r>
                <a:rPr lang="en-US" altLang="en-US" sz="3200" i="1" dirty="0">
                  <a:solidFill>
                    <a:srgbClr val="009999"/>
                  </a:solidFill>
                  <a:sym typeface="Symbol" panose="05050102010706020507" pitchFamily="18" charset="2"/>
                </a:rPr>
                <a:t>n </a:t>
              </a:r>
              <a:r>
                <a:rPr lang="en-US" altLang="en-US" sz="3200" dirty="0">
                  <a:solidFill>
                    <a:srgbClr val="009999"/>
                  </a:solidFill>
                  <a:sym typeface="Symbol" panose="05050102010706020507" pitchFamily="18" charset="2"/>
                </a:rPr>
                <a:t>] </a:t>
              </a:r>
              <a:r>
                <a:rPr lang="en-US" altLang="en-US" sz="3200" dirty="0">
                  <a:sym typeface="Symbol" panose="05050102010706020507" pitchFamily="18" charset="2"/>
                </a:rPr>
                <a:t>.</a:t>
              </a:r>
            </a:p>
            <a:p>
              <a:pPr eaLnBrk="1" hangingPunct="1">
                <a:lnSpc>
                  <a:spcPct val="85000"/>
                </a:lnSpc>
                <a:spcBef>
                  <a:spcPct val="20000"/>
                </a:spcBef>
                <a:buClr>
                  <a:srgbClr val="FF0000"/>
                </a:buClr>
                <a:buFontTx/>
                <a:buAutoNum type="arabicPeriod"/>
              </a:pPr>
              <a:r>
                <a:rPr lang="en-US" altLang="en-US" sz="3200" dirty="0">
                  <a:solidFill>
                    <a:schemeClr val="hlink"/>
                  </a:solidFill>
                  <a:sym typeface="Symbol" panose="05050102010706020507" pitchFamily="18" charset="2"/>
                </a:rPr>
                <a:t>“</a:t>
              </a:r>
              <a:r>
                <a:rPr lang="en-US" altLang="en-US" sz="3200" b="1" i="1" dirty="0">
                  <a:solidFill>
                    <a:schemeClr val="hlink"/>
                  </a:solidFill>
                  <a:sym typeface="Symbol" panose="05050102010706020507" pitchFamily="18" charset="2"/>
                </a:rPr>
                <a:t>Merge</a:t>
              </a:r>
              <a:r>
                <a:rPr lang="en-US" altLang="en-US" sz="3200" dirty="0">
                  <a:solidFill>
                    <a:schemeClr val="hlink"/>
                  </a:solidFill>
                  <a:sym typeface="Symbol" panose="05050102010706020507" pitchFamily="18" charset="2"/>
                </a:rPr>
                <a:t>”</a:t>
              </a:r>
              <a:r>
                <a:rPr lang="en-US" altLang="en-US" sz="3200" dirty="0">
                  <a:sym typeface="Symbol" panose="05050102010706020507" pitchFamily="18" charset="2"/>
                </a:rPr>
                <a:t> the </a:t>
              </a:r>
              <a:r>
                <a:rPr lang="en-US" altLang="en-US" sz="3200" dirty="0">
                  <a:solidFill>
                    <a:srgbClr val="009999"/>
                  </a:solidFill>
                  <a:sym typeface="Symbol" panose="05050102010706020507" pitchFamily="18" charset="2"/>
                </a:rPr>
                <a:t>2</a:t>
              </a:r>
              <a:r>
                <a:rPr lang="en-US" altLang="en-US" sz="3200" dirty="0">
                  <a:sym typeface="Symbol" panose="05050102010706020507" pitchFamily="18" charset="2"/>
                </a:rPr>
                <a:t> sorted lists.</a:t>
              </a:r>
            </a:p>
          </p:txBody>
        </p:sp>
      </p:grpSp>
      <p:sp>
        <p:nvSpPr>
          <p:cNvPr id="1497094" name="Text Box 6"/>
          <p:cNvSpPr txBox="1">
            <a:spLocks noChangeArrowheads="1"/>
          </p:cNvSpPr>
          <p:nvPr/>
        </p:nvSpPr>
        <p:spPr bwMode="auto">
          <a:xfrm>
            <a:off x="2438400" y="4129089"/>
            <a:ext cx="7848600" cy="2225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eaLnBrk="0" hangingPunct="0">
              <a:defRPr sz="2400">
                <a:solidFill>
                  <a:schemeClr val="tx1"/>
                </a:solidFill>
                <a:latin typeface="Times New Roman" panose="02020603050405020304" pitchFamily="18" charset="0"/>
              </a:defRPr>
            </a:lvl1pPr>
            <a:lvl2pPr marL="914400" indent="-457200" algn="l" eaLnBrk="0" hangingPunct="0">
              <a:defRPr sz="2400">
                <a:solidFill>
                  <a:schemeClr val="tx1"/>
                </a:solidFill>
                <a:latin typeface="Times New Roman" panose="02020603050405020304" pitchFamily="18" charset="0"/>
              </a:defRPr>
            </a:lvl2pPr>
            <a:lvl3pPr marL="1371600" indent="-457200" algn="l" eaLnBrk="0" hangingPunct="0">
              <a:defRPr sz="2400">
                <a:solidFill>
                  <a:schemeClr val="tx1"/>
                </a:solidFill>
                <a:latin typeface="Times New Roman" panose="02020603050405020304" pitchFamily="18" charset="0"/>
              </a:defRPr>
            </a:lvl3pPr>
            <a:lvl4pPr marL="1828800" indent="-457200" algn="l" eaLnBrk="0" hangingPunct="0">
              <a:defRPr sz="2400">
                <a:solidFill>
                  <a:schemeClr val="tx1"/>
                </a:solidFill>
                <a:latin typeface="Times New Roman" panose="02020603050405020304" pitchFamily="18" charset="0"/>
              </a:defRPr>
            </a:lvl4pPr>
            <a:lvl5pPr marL="2286000" indent="-457200" algn="l" eaLnBrk="0" hangingPunct="0">
              <a:defRPr sz="2400">
                <a:solidFill>
                  <a:schemeClr val="tx1"/>
                </a:solidFill>
                <a:latin typeface="Times New Roman" panose="02020603050405020304" pitchFamily="18" charset="0"/>
              </a:defRPr>
            </a:lvl5pPr>
            <a:lvl6pPr marL="2743200" indent="-457200" eaLnBrk="0" fontAlgn="base" hangingPunct="0">
              <a:spcBef>
                <a:spcPct val="0"/>
              </a:spcBef>
              <a:spcAft>
                <a:spcPct val="0"/>
              </a:spcAft>
              <a:defRPr sz="2400">
                <a:solidFill>
                  <a:schemeClr val="tx1"/>
                </a:solidFill>
                <a:latin typeface="Times New Roman" panose="02020603050405020304" pitchFamily="18" charset="0"/>
              </a:defRPr>
            </a:lvl6pPr>
            <a:lvl7pPr marL="3200400" indent="-457200" eaLnBrk="0" fontAlgn="base" hangingPunct="0">
              <a:spcBef>
                <a:spcPct val="0"/>
              </a:spcBef>
              <a:spcAft>
                <a:spcPct val="0"/>
              </a:spcAft>
              <a:defRPr sz="2400">
                <a:solidFill>
                  <a:schemeClr val="tx1"/>
                </a:solidFill>
                <a:latin typeface="Times New Roman" panose="02020603050405020304" pitchFamily="18" charset="0"/>
              </a:defRPr>
            </a:lvl7pPr>
            <a:lvl8pPr marL="3657600" indent="-457200" eaLnBrk="0" fontAlgn="base" hangingPunct="0">
              <a:spcBef>
                <a:spcPct val="0"/>
              </a:spcBef>
              <a:spcAft>
                <a:spcPct val="0"/>
              </a:spcAft>
              <a:defRPr sz="2400">
                <a:solidFill>
                  <a:schemeClr val="tx1"/>
                </a:solidFill>
                <a:latin typeface="Times New Roman" panose="02020603050405020304" pitchFamily="18" charset="0"/>
              </a:defRPr>
            </a:lvl8pPr>
            <a:lvl9pPr marL="4114800" indent="-4572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b="1" i="1">
                <a:solidFill>
                  <a:schemeClr val="hlink"/>
                </a:solidFill>
              </a:rPr>
              <a:t>Proof:</a:t>
            </a:r>
          </a:p>
          <a:p>
            <a:pPr eaLnBrk="1" hangingPunct="1">
              <a:buFontTx/>
              <a:buAutoNum type="arabicPeriod"/>
            </a:pPr>
            <a:r>
              <a:rPr lang="en-US" altLang="en-US" sz="2000">
                <a:solidFill>
                  <a:schemeClr val="hlink"/>
                </a:solidFill>
              </a:rPr>
              <a:t>Base case</a:t>
            </a:r>
            <a:r>
              <a:rPr lang="en-US" altLang="en-US" sz="2000"/>
              <a:t>: if n = 1, the algorithm will return the correct answer because </a:t>
            </a:r>
            <a:r>
              <a:rPr lang="en-US" altLang="en-US" sz="2000">
                <a:solidFill>
                  <a:srgbClr val="008080"/>
                </a:solidFill>
              </a:rPr>
              <a:t>A[1..1]</a:t>
            </a:r>
            <a:r>
              <a:rPr lang="en-US" altLang="en-US" sz="2000"/>
              <a:t> is already sorted.</a:t>
            </a:r>
          </a:p>
          <a:p>
            <a:pPr eaLnBrk="1" hangingPunct="1">
              <a:buFontTx/>
              <a:buAutoNum type="arabicPeriod"/>
            </a:pPr>
            <a:r>
              <a:rPr lang="en-US" altLang="en-US" sz="2000">
                <a:solidFill>
                  <a:schemeClr val="hlink"/>
                </a:solidFill>
              </a:rPr>
              <a:t>Inductive hypothesis</a:t>
            </a:r>
            <a:r>
              <a:rPr lang="en-US" altLang="en-US" sz="2000"/>
              <a:t>: assume that the algorithm correctly sorts </a:t>
            </a:r>
            <a:br>
              <a:rPr lang="en-US" altLang="en-US" sz="2000"/>
            </a:br>
            <a:r>
              <a:rPr lang="en-US" altLang="en-US" sz="2000">
                <a:solidFill>
                  <a:srgbClr val="008080"/>
                </a:solidFill>
              </a:rPr>
              <a:t>A[1.. </a:t>
            </a:r>
            <a:r>
              <a:rPr lang="en-US" altLang="en-US" sz="1800">
                <a:solidFill>
                  <a:srgbClr val="008080"/>
                </a:solidFill>
                <a:latin typeface="Arial" panose="020B0604020202020204" pitchFamily="34" charset="0"/>
                <a:sym typeface="Symbol" panose="05050102010706020507" pitchFamily="18" charset="2"/>
              </a:rPr>
              <a:t></a:t>
            </a:r>
            <a:r>
              <a:rPr lang="en-US" altLang="en-US" sz="1800" i="1">
                <a:solidFill>
                  <a:srgbClr val="008080"/>
                </a:solidFill>
                <a:latin typeface="Arial" panose="020B0604020202020204" pitchFamily="34" charset="0"/>
                <a:sym typeface="Symbol" panose="05050102010706020507" pitchFamily="18" charset="2"/>
              </a:rPr>
              <a:t>n</a:t>
            </a:r>
            <a:r>
              <a:rPr lang="en-US" altLang="en-US" sz="1800">
                <a:solidFill>
                  <a:srgbClr val="008080"/>
                </a:solidFill>
                <a:latin typeface="Arial" panose="020B0604020202020204" pitchFamily="34" charset="0"/>
                <a:sym typeface="Symbol" panose="05050102010706020507" pitchFamily="18" charset="2"/>
              </a:rPr>
              <a:t>/2 ]</a:t>
            </a:r>
            <a:r>
              <a:rPr lang="en-US" altLang="en-US" sz="1800">
                <a:latin typeface="Arial" panose="020B0604020202020204" pitchFamily="34" charset="0"/>
                <a:sym typeface="Symbol" panose="05050102010706020507" pitchFamily="18" charset="2"/>
              </a:rPr>
              <a:t> and </a:t>
            </a:r>
            <a:r>
              <a:rPr lang="en-US" altLang="en-US" sz="1800">
                <a:solidFill>
                  <a:srgbClr val="008080"/>
                </a:solidFill>
                <a:latin typeface="Arial" panose="020B0604020202020204" pitchFamily="34" charset="0"/>
              </a:rPr>
              <a:t>A[</a:t>
            </a:r>
            <a:r>
              <a:rPr lang="en-US" altLang="en-US" sz="1800">
                <a:solidFill>
                  <a:srgbClr val="008080"/>
                </a:solidFill>
                <a:latin typeface="Arial" panose="020B0604020202020204" pitchFamily="34" charset="0"/>
                <a:sym typeface="Symbol" panose="05050102010706020507" pitchFamily="18" charset="2"/>
              </a:rPr>
              <a:t></a:t>
            </a:r>
            <a:r>
              <a:rPr lang="en-US" altLang="en-US" sz="1800" i="1">
                <a:solidFill>
                  <a:srgbClr val="008080"/>
                </a:solidFill>
                <a:latin typeface="Arial" panose="020B0604020202020204" pitchFamily="34" charset="0"/>
                <a:sym typeface="Symbol" panose="05050102010706020507" pitchFamily="18" charset="2"/>
              </a:rPr>
              <a:t>n</a:t>
            </a:r>
            <a:r>
              <a:rPr lang="en-US" altLang="en-US" sz="1800">
                <a:solidFill>
                  <a:srgbClr val="008080"/>
                </a:solidFill>
                <a:latin typeface="Arial" panose="020B0604020202020204" pitchFamily="34" charset="0"/>
                <a:sym typeface="Symbol" panose="05050102010706020507" pitchFamily="18" charset="2"/>
              </a:rPr>
              <a:t>/2+1..n]</a:t>
            </a:r>
            <a:r>
              <a:rPr lang="en-US" altLang="en-US" sz="1800">
                <a:latin typeface="Arial" panose="020B0604020202020204" pitchFamily="34" charset="0"/>
                <a:sym typeface="Symbol" panose="05050102010706020507" pitchFamily="18" charset="2"/>
              </a:rPr>
              <a:t>.</a:t>
            </a:r>
          </a:p>
          <a:p>
            <a:pPr eaLnBrk="1" hangingPunct="1">
              <a:buFontTx/>
              <a:buAutoNum type="arabicPeriod"/>
            </a:pPr>
            <a:r>
              <a:rPr lang="en-US" altLang="en-US" sz="1800">
                <a:solidFill>
                  <a:schemeClr val="hlink"/>
                </a:solidFill>
                <a:latin typeface="Arial" panose="020B0604020202020204" pitchFamily="34" charset="0"/>
                <a:sym typeface="Symbol" panose="05050102010706020507" pitchFamily="18" charset="2"/>
              </a:rPr>
              <a:t>Step</a:t>
            </a:r>
            <a:r>
              <a:rPr lang="en-US" altLang="en-US" sz="1800">
                <a:latin typeface="Arial" panose="020B0604020202020204" pitchFamily="34" charset="0"/>
                <a:sym typeface="Symbol" panose="05050102010706020507" pitchFamily="18" charset="2"/>
              </a:rPr>
              <a:t>: if </a:t>
            </a:r>
            <a:r>
              <a:rPr lang="en-US" altLang="en-US" sz="1800">
                <a:solidFill>
                  <a:srgbClr val="008080"/>
                </a:solidFill>
                <a:latin typeface="Arial" panose="020B0604020202020204" pitchFamily="34" charset="0"/>
              </a:rPr>
              <a:t>A[1.. </a:t>
            </a:r>
            <a:r>
              <a:rPr lang="en-US" altLang="en-US" sz="1800">
                <a:solidFill>
                  <a:srgbClr val="008080"/>
                </a:solidFill>
                <a:latin typeface="Arial" panose="020B0604020202020204" pitchFamily="34" charset="0"/>
                <a:sym typeface="Symbol" panose="05050102010706020507" pitchFamily="18" charset="2"/>
              </a:rPr>
              <a:t></a:t>
            </a:r>
            <a:r>
              <a:rPr lang="en-US" altLang="en-US" sz="1800" i="1">
                <a:solidFill>
                  <a:srgbClr val="008080"/>
                </a:solidFill>
                <a:latin typeface="Arial" panose="020B0604020202020204" pitchFamily="34" charset="0"/>
                <a:sym typeface="Symbol" panose="05050102010706020507" pitchFamily="18" charset="2"/>
              </a:rPr>
              <a:t>n</a:t>
            </a:r>
            <a:r>
              <a:rPr lang="en-US" altLang="en-US" sz="1800">
                <a:solidFill>
                  <a:srgbClr val="008080"/>
                </a:solidFill>
                <a:latin typeface="Arial" panose="020B0604020202020204" pitchFamily="34" charset="0"/>
                <a:sym typeface="Symbol" panose="05050102010706020507" pitchFamily="18" charset="2"/>
              </a:rPr>
              <a:t>/2 ]</a:t>
            </a:r>
            <a:r>
              <a:rPr lang="en-US" altLang="en-US" sz="1800">
                <a:latin typeface="Arial" panose="020B0604020202020204" pitchFamily="34" charset="0"/>
                <a:sym typeface="Symbol" panose="05050102010706020507" pitchFamily="18" charset="2"/>
              </a:rPr>
              <a:t> and </a:t>
            </a:r>
            <a:r>
              <a:rPr lang="en-US" altLang="en-US" sz="1800">
                <a:solidFill>
                  <a:srgbClr val="008080"/>
                </a:solidFill>
                <a:latin typeface="Arial" panose="020B0604020202020204" pitchFamily="34" charset="0"/>
              </a:rPr>
              <a:t>A[</a:t>
            </a:r>
            <a:r>
              <a:rPr lang="en-US" altLang="en-US" sz="1800">
                <a:solidFill>
                  <a:srgbClr val="008080"/>
                </a:solidFill>
                <a:latin typeface="Arial" panose="020B0604020202020204" pitchFamily="34" charset="0"/>
                <a:sym typeface="Symbol" panose="05050102010706020507" pitchFamily="18" charset="2"/>
              </a:rPr>
              <a:t></a:t>
            </a:r>
            <a:r>
              <a:rPr lang="en-US" altLang="en-US" sz="1800" i="1">
                <a:solidFill>
                  <a:srgbClr val="008080"/>
                </a:solidFill>
                <a:latin typeface="Arial" panose="020B0604020202020204" pitchFamily="34" charset="0"/>
                <a:sym typeface="Symbol" panose="05050102010706020507" pitchFamily="18" charset="2"/>
              </a:rPr>
              <a:t>n</a:t>
            </a:r>
            <a:r>
              <a:rPr lang="en-US" altLang="en-US" sz="1800">
                <a:solidFill>
                  <a:srgbClr val="008080"/>
                </a:solidFill>
                <a:latin typeface="Arial" panose="020B0604020202020204" pitchFamily="34" charset="0"/>
                <a:sym typeface="Symbol" panose="05050102010706020507" pitchFamily="18" charset="2"/>
              </a:rPr>
              <a:t>/2+1..n]</a:t>
            </a:r>
            <a:r>
              <a:rPr lang="en-US" altLang="en-US" sz="1800">
                <a:latin typeface="Arial" panose="020B0604020202020204" pitchFamily="34" charset="0"/>
                <a:sym typeface="Symbol" panose="05050102010706020507" pitchFamily="18" charset="2"/>
              </a:rPr>
              <a:t> are both correctly sorted, the whole array </a:t>
            </a:r>
            <a:r>
              <a:rPr lang="en-US" altLang="en-US" sz="1800">
                <a:solidFill>
                  <a:srgbClr val="008080"/>
                </a:solidFill>
                <a:latin typeface="Arial" panose="020B0604020202020204" pitchFamily="34" charset="0"/>
              </a:rPr>
              <a:t>A[1.. </a:t>
            </a:r>
            <a:r>
              <a:rPr lang="en-US" altLang="en-US" sz="1800">
                <a:solidFill>
                  <a:srgbClr val="008080"/>
                </a:solidFill>
                <a:latin typeface="Arial" panose="020B0604020202020204" pitchFamily="34" charset="0"/>
                <a:sym typeface="Symbol" panose="05050102010706020507" pitchFamily="18" charset="2"/>
              </a:rPr>
              <a:t></a:t>
            </a:r>
            <a:r>
              <a:rPr lang="en-US" altLang="en-US" sz="1800" i="1">
                <a:solidFill>
                  <a:srgbClr val="008080"/>
                </a:solidFill>
                <a:latin typeface="Arial" panose="020B0604020202020204" pitchFamily="34" charset="0"/>
                <a:sym typeface="Symbol" panose="05050102010706020507" pitchFamily="18" charset="2"/>
              </a:rPr>
              <a:t>n</a:t>
            </a:r>
            <a:r>
              <a:rPr lang="en-US" altLang="en-US" sz="1800">
                <a:solidFill>
                  <a:srgbClr val="008080"/>
                </a:solidFill>
                <a:latin typeface="Arial" panose="020B0604020202020204" pitchFamily="34" charset="0"/>
                <a:sym typeface="Symbol" panose="05050102010706020507" pitchFamily="18" charset="2"/>
              </a:rPr>
              <a:t>/2 ]</a:t>
            </a:r>
            <a:r>
              <a:rPr lang="en-US" altLang="en-US" sz="1800">
                <a:latin typeface="Arial" panose="020B0604020202020204" pitchFamily="34" charset="0"/>
                <a:sym typeface="Symbol" panose="05050102010706020507" pitchFamily="18" charset="2"/>
              </a:rPr>
              <a:t> and </a:t>
            </a:r>
            <a:r>
              <a:rPr lang="en-US" altLang="en-US" sz="1800">
                <a:solidFill>
                  <a:srgbClr val="008080"/>
                </a:solidFill>
                <a:latin typeface="Arial" panose="020B0604020202020204" pitchFamily="34" charset="0"/>
              </a:rPr>
              <a:t>A[</a:t>
            </a:r>
            <a:r>
              <a:rPr lang="en-US" altLang="en-US" sz="1800">
                <a:solidFill>
                  <a:srgbClr val="008080"/>
                </a:solidFill>
                <a:latin typeface="Arial" panose="020B0604020202020204" pitchFamily="34" charset="0"/>
                <a:sym typeface="Symbol" panose="05050102010706020507" pitchFamily="18" charset="2"/>
              </a:rPr>
              <a:t></a:t>
            </a:r>
            <a:r>
              <a:rPr lang="en-US" altLang="en-US" sz="1800" i="1">
                <a:solidFill>
                  <a:srgbClr val="008080"/>
                </a:solidFill>
                <a:latin typeface="Arial" panose="020B0604020202020204" pitchFamily="34" charset="0"/>
                <a:sym typeface="Symbol" panose="05050102010706020507" pitchFamily="18" charset="2"/>
              </a:rPr>
              <a:t>n</a:t>
            </a:r>
            <a:r>
              <a:rPr lang="en-US" altLang="en-US" sz="1800">
                <a:solidFill>
                  <a:srgbClr val="008080"/>
                </a:solidFill>
                <a:latin typeface="Arial" panose="020B0604020202020204" pitchFamily="34" charset="0"/>
                <a:sym typeface="Symbol" panose="05050102010706020507" pitchFamily="18" charset="2"/>
              </a:rPr>
              <a:t>/2+1..n]</a:t>
            </a:r>
            <a:r>
              <a:rPr lang="en-US" altLang="en-US" sz="1800">
                <a:latin typeface="Arial" panose="020B0604020202020204" pitchFamily="34" charset="0"/>
                <a:sym typeface="Symbol" panose="05050102010706020507" pitchFamily="18" charset="2"/>
              </a:rPr>
              <a:t> is sorted after merging.</a:t>
            </a:r>
          </a:p>
        </p:txBody>
      </p:sp>
    </p:spTree>
    <p:extLst>
      <p:ext uri="{BB962C8B-B14F-4D97-AF65-F5344CB8AC3E}">
        <p14:creationId xmlns:p14="http://schemas.microsoft.com/office/powerpoint/2010/main" val="22243143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97094">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97094">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9709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322ED54-EF2C-4E5D-946F-E6298571172B}" type="datetime1">
              <a:rPr lang="en-US" altLang="en-US"/>
              <a:pPr/>
              <a:t>10/23/2019</a:t>
            </a:fld>
            <a:endParaRPr lang="en-US" altLang="en-US"/>
          </a:p>
        </p:txBody>
      </p:sp>
      <p:sp>
        <p:nvSpPr>
          <p:cNvPr id="5" name="Slide Number Placeholder 5"/>
          <p:cNvSpPr>
            <a:spLocks noGrp="1"/>
          </p:cNvSpPr>
          <p:nvPr>
            <p:ph type="sldNum" sz="quarter" idx="12"/>
          </p:nvPr>
        </p:nvSpPr>
        <p:spPr/>
        <p:txBody>
          <a:bodyPr/>
          <a:lstStyle/>
          <a:p>
            <a:fld id="{BE42559F-270F-4872-BE9C-BBBFF850D5A1}" type="slidenum">
              <a:rPr lang="en-US" altLang="en-US"/>
              <a:pPr/>
              <a:t>51</a:t>
            </a:fld>
            <a:endParaRPr lang="en-US" altLang="en-US"/>
          </a:p>
        </p:txBody>
      </p:sp>
      <p:sp>
        <p:nvSpPr>
          <p:cNvPr id="1499138" name="Rectangle 2"/>
          <p:cNvSpPr>
            <a:spLocks noGrp="1" noChangeArrowheads="1"/>
          </p:cNvSpPr>
          <p:nvPr>
            <p:ph type="title"/>
          </p:nvPr>
        </p:nvSpPr>
        <p:spPr/>
        <p:txBody>
          <a:bodyPr>
            <a:normAutofit fontScale="90000"/>
          </a:bodyPr>
          <a:lstStyle/>
          <a:p>
            <a:r>
              <a:rPr lang="en-US" altLang="en-US" sz="4000"/>
              <a:t>How to analyze the time-efficiency of a recursive algorithm?</a:t>
            </a:r>
          </a:p>
        </p:txBody>
      </p:sp>
      <p:sp>
        <p:nvSpPr>
          <p:cNvPr id="1499139" name="Rectangle 3"/>
          <p:cNvSpPr>
            <a:spLocks noGrp="1" noChangeArrowheads="1"/>
          </p:cNvSpPr>
          <p:nvPr>
            <p:ph type="body" idx="1"/>
          </p:nvPr>
        </p:nvSpPr>
        <p:spPr/>
        <p:txBody>
          <a:bodyPr/>
          <a:lstStyle/>
          <a:p>
            <a:endParaRPr lang="en-US" altLang="en-US"/>
          </a:p>
          <a:p>
            <a:endParaRPr lang="en-US" altLang="en-US"/>
          </a:p>
          <a:p>
            <a:r>
              <a:rPr lang="en-US" altLang="en-US"/>
              <a:t>Express the running time on input of size </a:t>
            </a:r>
            <a:r>
              <a:rPr lang="en-US" altLang="en-US">
                <a:solidFill>
                  <a:srgbClr val="008080"/>
                </a:solidFill>
              </a:rPr>
              <a:t>n</a:t>
            </a:r>
            <a:r>
              <a:rPr lang="en-US" altLang="en-US"/>
              <a:t> as a function of the running time on </a:t>
            </a:r>
            <a:r>
              <a:rPr lang="en-US" altLang="en-US">
                <a:solidFill>
                  <a:srgbClr val="008080"/>
                </a:solidFill>
              </a:rPr>
              <a:t>smaller</a:t>
            </a:r>
            <a:r>
              <a:rPr lang="en-US" altLang="en-US"/>
              <a:t> problems</a:t>
            </a:r>
          </a:p>
        </p:txBody>
      </p:sp>
    </p:spTree>
    <p:extLst>
      <p:ext uri="{BB962C8B-B14F-4D97-AF65-F5344CB8AC3E}">
        <p14:creationId xmlns:p14="http://schemas.microsoft.com/office/powerpoint/2010/main" val="157507041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ate Placeholder 2"/>
          <p:cNvSpPr>
            <a:spLocks noGrp="1"/>
          </p:cNvSpPr>
          <p:nvPr>
            <p:ph type="dt" sz="half" idx="10"/>
          </p:nvPr>
        </p:nvSpPr>
        <p:spPr/>
        <p:txBody>
          <a:bodyPr/>
          <a:lstStyle/>
          <a:p>
            <a:fld id="{A6FF0213-80C2-4608-BB80-ED02087F0222}" type="datetime1">
              <a:rPr lang="en-US" altLang="en-US"/>
              <a:pPr/>
              <a:t>10/23/2019</a:t>
            </a:fld>
            <a:endParaRPr lang="en-US" altLang="en-US"/>
          </a:p>
        </p:txBody>
      </p:sp>
      <p:sp>
        <p:nvSpPr>
          <p:cNvPr id="11" name="Slide Number Placeholder 4"/>
          <p:cNvSpPr>
            <a:spLocks noGrp="1"/>
          </p:cNvSpPr>
          <p:nvPr>
            <p:ph type="sldNum" sz="quarter" idx="12"/>
          </p:nvPr>
        </p:nvSpPr>
        <p:spPr/>
        <p:txBody>
          <a:bodyPr/>
          <a:lstStyle/>
          <a:p>
            <a:fld id="{6989C0CF-87F5-49A3-ABAC-30EA63C6CBC1}" type="slidenum">
              <a:rPr lang="en-US" altLang="en-US"/>
              <a:pPr/>
              <a:t>52</a:t>
            </a:fld>
            <a:endParaRPr lang="en-US" altLang="en-US"/>
          </a:p>
        </p:txBody>
      </p:sp>
      <p:sp>
        <p:nvSpPr>
          <p:cNvPr id="1501186" name="Rectangle 2"/>
          <p:cNvSpPr>
            <a:spLocks noGrp="1" noChangeArrowheads="1"/>
          </p:cNvSpPr>
          <p:nvPr>
            <p:ph type="title"/>
          </p:nvPr>
        </p:nvSpPr>
        <p:spPr/>
        <p:txBody>
          <a:bodyPr/>
          <a:lstStyle/>
          <a:p>
            <a:r>
              <a:rPr lang="en-US" altLang="en-US"/>
              <a:t>Analyzing merge sort</a:t>
            </a:r>
          </a:p>
        </p:txBody>
      </p:sp>
      <p:sp>
        <p:nvSpPr>
          <p:cNvPr id="1501187" name="Rectangle 3"/>
          <p:cNvSpPr>
            <a:spLocks noChangeArrowheads="1"/>
          </p:cNvSpPr>
          <p:nvPr/>
        </p:nvSpPr>
        <p:spPr bwMode="auto">
          <a:xfrm>
            <a:off x="4576763" y="1912939"/>
            <a:ext cx="3960812" cy="5794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eaLnBrk="0" hangingPunct="0">
              <a:tabLst>
                <a:tab pos="3084513" algn="l"/>
              </a:tabLst>
              <a:defRPr sz="2400">
                <a:solidFill>
                  <a:schemeClr val="tx1"/>
                </a:solidFill>
                <a:latin typeface="Times New Roman" panose="02020603050405020304" pitchFamily="18" charset="0"/>
              </a:defRPr>
            </a:lvl1pPr>
            <a:lvl2pPr algn="l" eaLnBrk="0" hangingPunct="0">
              <a:tabLst>
                <a:tab pos="3084513" algn="l"/>
              </a:tabLst>
              <a:defRPr sz="2400">
                <a:solidFill>
                  <a:schemeClr val="tx1"/>
                </a:solidFill>
                <a:latin typeface="Times New Roman" panose="02020603050405020304" pitchFamily="18" charset="0"/>
              </a:defRPr>
            </a:lvl2pPr>
            <a:lvl3pPr algn="l" eaLnBrk="0" hangingPunct="0">
              <a:tabLst>
                <a:tab pos="3084513" algn="l"/>
              </a:tabLst>
              <a:defRPr sz="2400">
                <a:solidFill>
                  <a:schemeClr val="tx1"/>
                </a:solidFill>
                <a:latin typeface="Times New Roman" panose="02020603050405020304" pitchFamily="18" charset="0"/>
              </a:defRPr>
            </a:lvl3pPr>
            <a:lvl4pPr algn="l" eaLnBrk="0" hangingPunct="0">
              <a:tabLst>
                <a:tab pos="3084513" algn="l"/>
              </a:tabLst>
              <a:defRPr sz="2400">
                <a:solidFill>
                  <a:schemeClr val="tx1"/>
                </a:solidFill>
                <a:latin typeface="Times New Roman" panose="02020603050405020304" pitchFamily="18" charset="0"/>
              </a:defRPr>
            </a:lvl4pPr>
            <a:lvl5pPr algn="l" eaLnBrk="0" hangingPunct="0">
              <a:tabLst>
                <a:tab pos="3084513"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3084513"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3084513"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3084513"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3084513" algn="l"/>
              </a:tabLst>
              <a:defRPr sz="2400">
                <a:solidFill>
                  <a:schemeClr val="tx1"/>
                </a:solidFill>
                <a:latin typeface="Times New Roman" panose="02020603050405020304" pitchFamily="18" charset="0"/>
              </a:defRPr>
            </a:lvl9pPr>
          </a:lstStyle>
          <a:p>
            <a:pPr eaLnBrk="1" hangingPunct="1"/>
            <a:r>
              <a:rPr lang="en-US" altLang="en-US" sz="3200" b="1"/>
              <a:t>M</a:t>
            </a:r>
            <a:r>
              <a:rPr lang="en-US" altLang="en-US" b="1"/>
              <a:t>ERGE</a:t>
            </a:r>
            <a:r>
              <a:rPr lang="en-US" altLang="en-US" sz="3200" b="1"/>
              <a:t>-S</a:t>
            </a:r>
            <a:r>
              <a:rPr lang="en-US" altLang="en-US" b="1"/>
              <a:t>ORT</a:t>
            </a:r>
            <a:r>
              <a:rPr lang="en-US" altLang="en-US"/>
              <a:t> </a:t>
            </a:r>
            <a:r>
              <a:rPr lang="en-US" altLang="en-US" sz="3200" i="1">
                <a:solidFill>
                  <a:srgbClr val="009999"/>
                </a:solidFill>
                <a:ea typeface="Arial Unicode MS" panose="020B0604020202020204" pitchFamily="34" charset="-128"/>
                <a:cs typeface="Arial Unicode MS" panose="020B0604020202020204" pitchFamily="34" charset="-128"/>
              </a:rPr>
              <a:t>A</a:t>
            </a:r>
            <a:r>
              <a:rPr lang="en-US" altLang="en-US" sz="3200">
                <a:solidFill>
                  <a:srgbClr val="009999"/>
                </a:solidFill>
                <a:ea typeface="Arial Unicode MS" panose="020B0604020202020204" pitchFamily="34" charset="-128"/>
                <a:cs typeface="Arial Unicode MS" panose="020B0604020202020204" pitchFamily="34" charset="-128"/>
              </a:rPr>
              <a:t>[1 . . </a:t>
            </a:r>
            <a:r>
              <a:rPr lang="en-US" altLang="en-US" sz="3200" i="1">
                <a:solidFill>
                  <a:srgbClr val="009999"/>
                </a:solidFill>
                <a:ea typeface="Arial Unicode MS" panose="020B0604020202020204" pitchFamily="34" charset="-128"/>
                <a:cs typeface="Arial Unicode MS" panose="020B0604020202020204" pitchFamily="34" charset="-128"/>
              </a:rPr>
              <a:t>n</a:t>
            </a:r>
            <a:r>
              <a:rPr lang="en-US" altLang="en-US" sz="3200">
                <a:solidFill>
                  <a:srgbClr val="009999"/>
                </a:solidFill>
                <a:ea typeface="Arial Unicode MS" panose="020B0604020202020204" pitchFamily="34" charset="-128"/>
                <a:cs typeface="Arial Unicode MS" panose="020B0604020202020204" pitchFamily="34" charset="-128"/>
              </a:rPr>
              <a:t>]</a:t>
            </a:r>
          </a:p>
        </p:txBody>
      </p:sp>
      <p:sp>
        <p:nvSpPr>
          <p:cNvPr id="1501188" name="Text Box 4"/>
          <p:cNvSpPr txBox="1">
            <a:spLocks noChangeArrowheads="1"/>
          </p:cNvSpPr>
          <p:nvPr/>
        </p:nvSpPr>
        <p:spPr bwMode="auto">
          <a:xfrm>
            <a:off x="4713289" y="2484438"/>
            <a:ext cx="5654675" cy="19636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eaLnBrk="0" hangingPunct="0">
              <a:defRPr sz="2400">
                <a:solidFill>
                  <a:schemeClr val="tx1"/>
                </a:solidFill>
                <a:latin typeface="Times New Roman" panose="02020603050405020304" pitchFamily="18" charset="0"/>
              </a:defRPr>
            </a:lvl1pPr>
            <a:lvl2pPr marL="914400" indent="-457200" algn="l" eaLnBrk="0" hangingPunct="0">
              <a:defRPr sz="2400">
                <a:solidFill>
                  <a:schemeClr val="tx1"/>
                </a:solidFill>
                <a:latin typeface="Times New Roman" panose="02020603050405020304" pitchFamily="18" charset="0"/>
              </a:defRPr>
            </a:lvl2pPr>
            <a:lvl3pPr marL="1371600" indent="-457200" algn="l" eaLnBrk="0" hangingPunct="0">
              <a:defRPr sz="2400">
                <a:solidFill>
                  <a:schemeClr val="tx1"/>
                </a:solidFill>
                <a:latin typeface="Times New Roman" panose="02020603050405020304" pitchFamily="18" charset="0"/>
              </a:defRPr>
            </a:lvl3pPr>
            <a:lvl4pPr marL="1828800" indent="-457200" algn="l" eaLnBrk="0" hangingPunct="0">
              <a:defRPr sz="2400">
                <a:solidFill>
                  <a:schemeClr val="tx1"/>
                </a:solidFill>
                <a:latin typeface="Times New Roman" panose="02020603050405020304" pitchFamily="18" charset="0"/>
              </a:defRPr>
            </a:lvl4pPr>
            <a:lvl5pPr marL="2286000" indent="-457200" algn="l" eaLnBrk="0" hangingPunct="0">
              <a:defRPr sz="2400">
                <a:solidFill>
                  <a:schemeClr val="tx1"/>
                </a:solidFill>
                <a:latin typeface="Times New Roman" panose="02020603050405020304" pitchFamily="18" charset="0"/>
              </a:defRPr>
            </a:lvl5pPr>
            <a:lvl6pPr marL="2743200" indent="-457200" eaLnBrk="0" fontAlgn="base" hangingPunct="0">
              <a:spcBef>
                <a:spcPct val="0"/>
              </a:spcBef>
              <a:spcAft>
                <a:spcPct val="0"/>
              </a:spcAft>
              <a:defRPr sz="2400">
                <a:solidFill>
                  <a:schemeClr val="tx1"/>
                </a:solidFill>
                <a:latin typeface="Times New Roman" panose="02020603050405020304" pitchFamily="18" charset="0"/>
              </a:defRPr>
            </a:lvl6pPr>
            <a:lvl7pPr marL="3200400" indent="-457200" eaLnBrk="0" fontAlgn="base" hangingPunct="0">
              <a:spcBef>
                <a:spcPct val="0"/>
              </a:spcBef>
              <a:spcAft>
                <a:spcPct val="0"/>
              </a:spcAft>
              <a:defRPr sz="2400">
                <a:solidFill>
                  <a:schemeClr val="tx1"/>
                </a:solidFill>
                <a:latin typeface="Times New Roman" panose="02020603050405020304" pitchFamily="18" charset="0"/>
              </a:defRPr>
            </a:lvl7pPr>
            <a:lvl8pPr marL="3657600" indent="-457200" eaLnBrk="0" fontAlgn="base" hangingPunct="0">
              <a:spcBef>
                <a:spcPct val="0"/>
              </a:spcBef>
              <a:spcAft>
                <a:spcPct val="0"/>
              </a:spcAft>
              <a:defRPr sz="2400">
                <a:solidFill>
                  <a:schemeClr val="tx1"/>
                </a:solidFill>
                <a:latin typeface="Times New Roman" panose="02020603050405020304" pitchFamily="18" charset="0"/>
              </a:defRPr>
            </a:lvl8pPr>
            <a:lvl9pPr marL="4114800" indent="-4572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85000"/>
              </a:lnSpc>
              <a:spcBef>
                <a:spcPct val="20000"/>
              </a:spcBef>
              <a:buClr>
                <a:schemeClr val="hlink"/>
              </a:buClr>
              <a:buFontTx/>
              <a:buAutoNum type="arabicPeriod"/>
            </a:pPr>
            <a:r>
              <a:rPr lang="en-US" altLang="en-US" sz="3200"/>
              <a:t>If </a:t>
            </a:r>
            <a:r>
              <a:rPr lang="en-US" altLang="en-US" sz="3200" i="1">
                <a:solidFill>
                  <a:srgbClr val="009999"/>
                </a:solidFill>
              </a:rPr>
              <a:t>n</a:t>
            </a:r>
            <a:r>
              <a:rPr lang="en-US" altLang="en-US" sz="3200">
                <a:solidFill>
                  <a:srgbClr val="009999"/>
                </a:solidFill>
              </a:rPr>
              <a:t> = 1</a:t>
            </a:r>
            <a:r>
              <a:rPr lang="en-US" altLang="en-US" sz="3200"/>
              <a:t>, done.</a:t>
            </a:r>
          </a:p>
          <a:p>
            <a:pPr eaLnBrk="1" hangingPunct="1">
              <a:lnSpc>
                <a:spcPct val="85000"/>
              </a:lnSpc>
              <a:spcBef>
                <a:spcPct val="20000"/>
              </a:spcBef>
              <a:buClr>
                <a:schemeClr val="hlink"/>
              </a:buClr>
              <a:buFontTx/>
              <a:buAutoNum type="arabicPeriod"/>
            </a:pPr>
            <a:r>
              <a:rPr lang="en-US" altLang="en-US" sz="3200"/>
              <a:t>Recursively sort </a:t>
            </a:r>
            <a:r>
              <a:rPr lang="en-US" altLang="en-US" sz="3200" i="1">
                <a:solidFill>
                  <a:srgbClr val="009999"/>
                </a:solidFill>
              </a:rPr>
              <a:t>A</a:t>
            </a:r>
            <a:r>
              <a:rPr lang="en-US" altLang="en-US" sz="3200">
                <a:solidFill>
                  <a:srgbClr val="009999"/>
                </a:solidFill>
              </a:rPr>
              <a:t>[ 1 . . </a:t>
            </a:r>
            <a:r>
              <a:rPr lang="en-US" altLang="en-US">
                <a:solidFill>
                  <a:srgbClr val="009999"/>
                </a:solidFill>
                <a:sym typeface="Symbol" panose="05050102010706020507" pitchFamily="18" charset="2"/>
              </a:rPr>
              <a:t></a:t>
            </a:r>
            <a:r>
              <a:rPr lang="en-US" altLang="en-US" sz="3200" i="1">
                <a:solidFill>
                  <a:srgbClr val="009999"/>
                </a:solidFill>
                <a:sym typeface="Symbol" panose="05050102010706020507" pitchFamily="18" charset="2"/>
              </a:rPr>
              <a:t>n</a:t>
            </a:r>
            <a:r>
              <a:rPr lang="en-US" altLang="en-US" sz="3200">
                <a:solidFill>
                  <a:srgbClr val="009999"/>
                </a:solidFill>
                <a:sym typeface="Symbol" panose="05050102010706020507" pitchFamily="18" charset="2"/>
              </a:rPr>
              <a:t>/2</a:t>
            </a:r>
            <a:r>
              <a:rPr lang="en-US" altLang="en-US">
                <a:solidFill>
                  <a:srgbClr val="009999"/>
                </a:solidFill>
                <a:sym typeface="Symbol" panose="05050102010706020507" pitchFamily="18" charset="2"/>
              </a:rPr>
              <a:t></a:t>
            </a:r>
            <a:r>
              <a:rPr lang="en-US" altLang="en-US" sz="3200">
                <a:solidFill>
                  <a:srgbClr val="009999"/>
                </a:solidFill>
                <a:sym typeface="Symbol" panose="05050102010706020507" pitchFamily="18" charset="2"/>
              </a:rPr>
              <a:t> ]</a:t>
            </a:r>
            <a:r>
              <a:rPr lang="en-US" altLang="en-US" sz="3200">
                <a:sym typeface="Symbol" panose="05050102010706020507" pitchFamily="18" charset="2"/>
              </a:rPr>
              <a:t> and </a:t>
            </a:r>
            <a:r>
              <a:rPr lang="en-US" altLang="en-US" sz="3200" i="1">
                <a:solidFill>
                  <a:srgbClr val="009999"/>
                </a:solidFill>
                <a:sym typeface="Symbol" panose="05050102010706020507" pitchFamily="18" charset="2"/>
              </a:rPr>
              <a:t>A</a:t>
            </a:r>
            <a:r>
              <a:rPr lang="en-US" altLang="en-US" sz="3200">
                <a:solidFill>
                  <a:srgbClr val="009999"/>
                </a:solidFill>
                <a:sym typeface="Symbol" panose="05050102010706020507" pitchFamily="18" charset="2"/>
              </a:rPr>
              <a:t>[ </a:t>
            </a:r>
            <a:r>
              <a:rPr lang="en-US" altLang="en-US">
                <a:solidFill>
                  <a:srgbClr val="009999"/>
                </a:solidFill>
                <a:sym typeface="Symbol" panose="05050102010706020507" pitchFamily="18" charset="2"/>
              </a:rPr>
              <a:t></a:t>
            </a:r>
            <a:r>
              <a:rPr lang="en-US" altLang="en-US" sz="3200" i="1">
                <a:solidFill>
                  <a:srgbClr val="009999"/>
                </a:solidFill>
                <a:sym typeface="Symbol" panose="05050102010706020507" pitchFamily="18" charset="2"/>
              </a:rPr>
              <a:t>n</a:t>
            </a:r>
            <a:r>
              <a:rPr lang="en-US" altLang="en-US" sz="3200">
                <a:solidFill>
                  <a:srgbClr val="009999"/>
                </a:solidFill>
                <a:sym typeface="Symbol" panose="05050102010706020507" pitchFamily="18" charset="2"/>
              </a:rPr>
              <a:t>/2</a:t>
            </a:r>
            <a:r>
              <a:rPr lang="en-US" altLang="en-US">
                <a:solidFill>
                  <a:srgbClr val="009999"/>
                </a:solidFill>
                <a:sym typeface="Symbol" panose="05050102010706020507" pitchFamily="18" charset="2"/>
              </a:rPr>
              <a:t></a:t>
            </a:r>
            <a:r>
              <a:rPr lang="en-US" altLang="en-US" sz="3200">
                <a:solidFill>
                  <a:srgbClr val="009999"/>
                </a:solidFill>
                <a:sym typeface="Symbol" panose="05050102010706020507" pitchFamily="18" charset="2"/>
              </a:rPr>
              <a:t>+1 . . </a:t>
            </a:r>
            <a:r>
              <a:rPr lang="en-US" altLang="en-US" sz="3200" i="1">
                <a:solidFill>
                  <a:srgbClr val="009999"/>
                </a:solidFill>
                <a:sym typeface="Symbol" panose="05050102010706020507" pitchFamily="18" charset="2"/>
              </a:rPr>
              <a:t>n </a:t>
            </a:r>
            <a:r>
              <a:rPr lang="en-US" altLang="en-US" sz="3200">
                <a:solidFill>
                  <a:srgbClr val="009999"/>
                </a:solidFill>
                <a:sym typeface="Symbol" panose="05050102010706020507" pitchFamily="18" charset="2"/>
              </a:rPr>
              <a:t>] </a:t>
            </a:r>
            <a:r>
              <a:rPr lang="en-US" altLang="en-US" sz="3200">
                <a:sym typeface="Symbol" panose="05050102010706020507" pitchFamily="18" charset="2"/>
              </a:rPr>
              <a:t>.</a:t>
            </a:r>
          </a:p>
          <a:p>
            <a:pPr eaLnBrk="1" hangingPunct="1">
              <a:lnSpc>
                <a:spcPct val="85000"/>
              </a:lnSpc>
              <a:spcBef>
                <a:spcPct val="20000"/>
              </a:spcBef>
              <a:buClr>
                <a:schemeClr val="hlink"/>
              </a:buClr>
              <a:buFontTx/>
              <a:buAutoNum type="arabicPeriod"/>
            </a:pPr>
            <a:r>
              <a:rPr lang="en-US" altLang="en-US" sz="3200" b="1" i="1">
                <a:solidFill>
                  <a:schemeClr val="hlink"/>
                </a:solidFill>
                <a:sym typeface="Symbol" panose="05050102010706020507" pitchFamily="18" charset="2"/>
              </a:rPr>
              <a:t>“Merge”</a:t>
            </a:r>
            <a:r>
              <a:rPr lang="en-US" altLang="en-US" sz="3200">
                <a:sym typeface="Symbol" panose="05050102010706020507" pitchFamily="18" charset="2"/>
              </a:rPr>
              <a:t> the </a:t>
            </a:r>
            <a:r>
              <a:rPr lang="en-US" altLang="en-US" sz="3200">
                <a:solidFill>
                  <a:srgbClr val="009999"/>
                </a:solidFill>
                <a:sym typeface="Symbol" panose="05050102010706020507" pitchFamily="18" charset="2"/>
              </a:rPr>
              <a:t>2</a:t>
            </a:r>
            <a:r>
              <a:rPr lang="en-US" altLang="en-US" sz="3200">
                <a:sym typeface="Symbol" panose="05050102010706020507" pitchFamily="18" charset="2"/>
              </a:rPr>
              <a:t> sorted lists</a:t>
            </a:r>
          </a:p>
        </p:txBody>
      </p:sp>
      <p:sp>
        <p:nvSpPr>
          <p:cNvPr id="1501189" name="Text Box 5"/>
          <p:cNvSpPr txBox="1">
            <a:spLocks noChangeArrowheads="1"/>
          </p:cNvSpPr>
          <p:nvPr/>
        </p:nvSpPr>
        <p:spPr bwMode="auto">
          <a:xfrm>
            <a:off x="3052763" y="1905001"/>
            <a:ext cx="1447800" cy="255454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a:t>
            </a:r>
          </a:p>
          <a:p>
            <a:pPr algn="l"/>
            <a:r>
              <a:rPr lang="el-GR" altLang="en-US" sz="3200" i="1">
                <a:solidFill>
                  <a:srgbClr val="009999"/>
                </a:solidFill>
                <a:latin typeface="Times New Roman" panose="02020603050405020304" pitchFamily="18" charset="0"/>
                <a:cs typeface="Times New Roman" panose="02020603050405020304" pitchFamily="18" charset="0"/>
              </a:rPr>
              <a:t>Θ</a:t>
            </a:r>
            <a:r>
              <a:rPr lang="en-US" altLang="en-US" sz="3200" i="1">
                <a:solidFill>
                  <a:srgbClr val="009999"/>
                </a:solidFill>
                <a:latin typeface="Times New Roman" panose="02020603050405020304" pitchFamily="18" charset="0"/>
                <a:cs typeface="Times New Roman" panose="02020603050405020304" pitchFamily="18" charset="0"/>
              </a:rPr>
              <a:t>(</a:t>
            </a:r>
            <a:r>
              <a:rPr lang="en-US" altLang="en-US" sz="3200" i="1">
                <a:solidFill>
                  <a:srgbClr val="009999"/>
                </a:solidFill>
                <a:latin typeface="Times New Roman" panose="02020603050405020304" pitchFamily="18" charset="0"/>
              </a:rPr>
              <a:t>1)</a:t>
            </a:r>
            <a:endParaRPr lang="en-US" altLang="en-US" sz="3200" i="1" baseline="-25000">
              <a:solidFill>
                <a:srgbClr val="009999"/>
              </a:solidFill>
              <a:latin typeface="Times New Roman" panose="02020603050405020304" pitchFamily="18" charset="0"/>
            </a:endParaRPr>
          </a:p>
          <a:p>
            <a:pPr algn="l"/>
            <a:r>
              <a:rPr lang="en-US" altLang="en-US" sz="3200">
                <a:solidFill>
                  <a:srgbClr val="009999"/>
                </a:solidFill>
                <a:latin typeface="Times New Roman" panose="02020603050405020304" pitchFamily="18" charset="0"/>
              </a:rPr>
              <a:t>2</a:t>
            </a:r>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/2)</a:t>
            </a:r>
            <a:endParaRPr lang="en-US" altLang="en-US" sz="3200">
              <a:solidFill>
                <a:srgbClr val="009999"/>
              </a:solidFill>
              <a:latin typeface="Times New Roman" panose="02020603050405020304" pitchFamily="18" charset="0"/>
              <a:cs typeface="Times New Roman" panose="02020603050405020304" pitchFamily="18" charset="0"/>
            </a:endParaRPr>
          </a:p>
          <a:p>
            <a:pPr algn="l">
              <a:lnSpc>
                <a:spcPct val="200000"/>
              </a:lnSpc>
            </a:pPr>
            <a:r>
              <a:rPr lang="en-US" altLang="en-US" sz="3200" i="1">
                <a:solidFill>
                  <a:srgbClr val="009999"/>
                </a:solidFill>
                <a:latin typeface="Times New Roman" panose="02020603050405020304" pitchFamily="18" charset="0"/>
                <a:cs typeface="Times New Roman" panose="02020603050405020304" pitchFamily="18" charset="0"/>
              </a:rPr>
              <a:t>f(n)</a:t>
            </a:r>
            <a:r>
              <a:rPr lang="en-US" altLang="en-US" sz="3200">
                <a:solidFill>
                  <a:srgbClr val="009999"/>
                </a:solidFill>
                <a:latin typeface="Times New Roman" panose="02020603050405020304" pitchFamily="18" charset="0"/>
              </a:rPr>
              <a:t>  </a:t>
            </a:r>
          </a:p>
        </p:txBody>
      </p:sp>
      <p:sp>
        <p:nvSpPr>
          <p:cNvPr id="1501190" name="Line 6"/>
          <p:cNvSpPr>
            <a:spLocks noChangeShapeType="1"/>
          </p:cNvSpPr>
          <p:nvPr/>
        </p:nvSpPr>
        <p:spPr bwMode="auto">
          <a:xfrm>
            <a:off x="4500564" y="2038350"/>
            <a:ext cx="1587" cy="2236788"/>
          </a:xfrm>
          <a:prstGeom prst="line">
            <a:avLst/>
          </a:prstGeom>
          <a:noFill/>
          <a:ln w="38100" cmpd="dbl">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501191" name="Group 7"/>
          <p:cNvGrpSpPr>
            <a:grpSpLocks/>
          </p:cNvGrpSpPr>
          <p:nvPr/>
        </p:nvGrpSpPr>
        <p:grpSpPr bwMode="auto">
          <a:xfrm>
            <a:off x="2214563" y="3513138"/>
            <a:ext cx="7620000" cy="2133600"/>
            <a:chOff x="435" y="2213"/>
            <a:chExt cx="4800" cy="1344"/>
          </a:xfrm>
        </p:grpSpPr>
        <p:sp>
          <p:nvSpPr>
            <p:cNvPr id="1501192" name="Text Box 8"/>
            <p:cNvSpPr txBox="1">
              <a:spLocks noChangeArrowheads="1"/>
            </p:cNvSpPr>
            <p:nvPr/>
          </p:nvSpPr>
          <p:spPr bwMode="auto">
            <a:xfrm>
              <a:off x="435" y="2885"/>
              <a:ext cx="4800" cy="6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altLang="en-US" sz="3200" b="1" i="1">
                  <a:solidFill>
                    <a:schemeClr val="hlink"/>
                  </a:solidFill>
                  <a:latin typeface="Times New Roman" panose="02020603050405020304" pitchFamily="18" charset="0"/>
                </a:rPr>
                <a:t>Sloppiness:</a:t>
              </a:r>
              <a:r>
                <a:rPr lang="en-US" altLang="en-US" sz="3200" b="1" i="1">
                  <a:solidFill>
                    <a:schemeClr val="accent2"/>
                  </a:solidFill>
                  <a:latin typeface="Times New Roman" panose="02020603050405020304" pitchFamily="18" charset="0"/>
                </a:rPr>
                <a:t> </a:t>
              </a:r>
              <a:r>
                <a:rPr lang="en-US" altLang="en-US" sz="3200">
                  <a:latin typeface="Times New Roman" panose="02020603050405020304" pitchFamily="18" charset="0"/>
                </a:rPr>
                <a:t>Should be </a:t>
              </a:r>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 </a:t>
              </a:r>
              <a:r>
                <a:rPr lang="en-US" altLang="en-US" sz="2400">
                  <a:solidFill>
                    <a:srgbClr val="009999"/>
                  </a:solidFill>
                  <a:latin typeface="Times New Roman" panose="02020603050405020304" pitchFamily="18" charset="0"/>
                  <a:sym typeface="Symbol" panose="05050102010706020507" pitchFamily="18" charset="2"/>
                </a:rPr>
                <a:t></a:t>
              </a:r>
              <a:r>
                <a:rPr lang="en-US" altLang="en-US" sz="3200" i="1">
                  <a:solidFill>
                    <a:srgbClr val="009999"/>
                  </a:solidFill>
                  <a:latin typeface="Times New Roman" panose="02020603050405020304" pitchFamily="18" charset="0"/>
                  <a:sym typeface="Symbol" panose="05050102010706020507" pitchFamily="18" charset="2"/>
                </a:rPr>
                <a:t>n</a:t>
              </a:r>
              <a:r>
                <a:rPr lang="en-US" altLang="en-US" sz="3200">
                  <a:solidFill>
                    <a:srgbClr val="009999"/>
                  </a:solidFill>
                  <a:latin typeface="Times New Roman" panose="02020603050405020304" pitchFamily="18" charset="0"/>
                  <a:sym typeface="Symbol" panose="05050102010706020507" pitchFamily="18" charset="2"/>
                </a:rPr>
                <a:t>/2</a:t>
              </a:r>
              <a:r>
                <a:rPr lang="en-US" altLang="en-US" sz="2400">
                  <a:solidFill>
                    <a:srgbClr val="009999"/>
                  </a:solidFill>
                  <a:latin typeface="Times New Roman" panose="02020603050405020304" pitchFamily="18" charset="0"/>
                  <a:sym typeface="Symbol" panose="05050102010706020507" pitchFamily="18" charset="2"/>
                </a:rPr>
                <a:t> </a:t>
              </a:r>
              <a:r>
                <a:rPr lang="en-US" altLang="en-US" sz="3200">
                  <a:solidFill>
                    <a:srgbClr val="009999"/>
                  </a:solidFill>
                  <a:latin typeface="Times New Roman" panose="02020603050405020304" pitchFamily="18" charset="0"/>
                  <a:sym typeface="Symbol" panose="05050102010706020507" pitchFamily="18" charset="2"/>
                </a:rPr>
                <a:t>) + </a:t>
              </a:r>
              <a:r>
                <a:rPr lang="en-US" altLang="en-US" sz="3200" i="1">
                  <a:solidFill>
                    <a:srgbClr val="009999"/>
                  </a:solidFill>
                  <a:latin typeface="Times New Roman" panose="02020603050405020304" pitchFamily="18" charset="0"/>
                  <a:sym typeface="Symbol" panose="05050102010706020507" pitchFamily="18" charset="2"/>
                </a:rPr>
                <a:t>T</a:t>
              </a:r>
              <a:r>
                <a:rPr lang="en-US" altLang="en-US" sz="3200">
                  <a:solidFill>
                    <a:srgbClr val="009999"/>
                  </a:solidFill>
                  <a:latin typeface="Times New Roman" panose="02020603050405020304" pitchFamily="18" charset="0"/>
                  <a:sym typeface="Symbol" panose="05050102010706020507" pitchFamily="18" charset="2"/>
                </a:rPr>
                <a:t>( </a:t>
              </a:r>
              <a:r>
                <a:rPr lang="en-US" altLang="en-US" sz="2400">
                  <a:solidFill>
                    <a:srgbClr val="009999"/>
                  </a:solidFill>
                  <a:latin typeface="Times New Roman" panose="02020603050405020304" pitchFamily="18" charset="0"/>
                  <a:sym typeface="Symbol" panose="05050102010706020507" pitchFamily="18" charset="2"/>
                </a:rPr>
                <a:t></a:t>
              </a:r>
              <a:r>
                <a:rPr lang="en-US" altLang="en-US" sz="3200" i="1">
                  <a:solidFill>
                    <a:srgbClr val="009999"/>
                  </a:solidFill>
                  <a:latin typeface="Times New Roman" panose="02020603050405020304" pitchFamily="18" charset="0"/>
                  <a:sym typeface="Symbol" panose="05050102010706020507" pitchFamily="18" charset="2"/>
                </a:rPr>
                <a:t>n</a:t>
              </a:r>
              <a:r>
                <a:rPr lang="en-US" altLang="en-US" sz="3200">
                  <a:solidFill>
                    <a:srgbClr val="009999"/>
                  </a:solidFill>
                  <a:latin typeface="Times New Roman" panose="02020603050405020304" pitchFamily="18" charset="0"/>
                  <a:sym typeface="Symbol" panose="05050102010706020507" pitchFamily="18" charset="2"/>
                </a:rPr>
                <a:t>/2</a:t>
              </a:r>
              <a:r>
                <a:rPr lang="en-US" altLang="en-US" sz="2400">
                  <a:solidFill>
                    <a:srgbClr val="009999"/>
                  </a:solidFill>
                  <a:latin typeface="Times New Roman" panose="02020603050405020304" pitchFamily="18" charset="0"/>
                  <a:sym typeface="Symbol" panose="05050102010706020507" pitchFamily="18" charset="2"/>
                </a:rPr>
                <a:t></a:t>
              </a:r>
              <a:r>
                <a:rPr lang="en-US" altLang="en-US" sz="3200">
                  <a:latin typeface="Times New Roman" panose="02020603050405020304" pitchFamily="18" charset="0"/>
                  <a:sym typeface="Symbol" panose="05050102010706020507" pitchFamily="18" charset="2"/>
                </a:rPr>
                <a:t> </a:t>
              </a:r>
              <a:r>
                <a:rPr lang="en-US" altLang="en-US" sz="3200">
                  <a:solidFill>
                    <a:srgbClr val="009999"/>
                  </a:solidFill>
                  <a:latin typeface="Times New Roman" panose="02020603050405020304" pitchFamily="18" charset="0"/>
                  <a:sym typeface="Symbol" panose="05050102010706020507" pitchFamily="18" charset="2"/>
                </a:rPr>
                <a:t>) </a:t>
              </a:r>
              <a:r>
                <a:rPr lang="en-US" altLang="en-US" sz="3200">
                  <a:latin typeface="Times New Roman" panose="02020603050405020304" pitchFamily="18" charset="0"/>
                  <a:sym typeface="Symbol" panose="05050102010706020507" pitchFamily="18" charset="2"/>
                </a:rPr>
                <a:t>, but it turns out not to matter asymptotically.</a:t>
              </a:r>
            </a:p>
          </p:txBody>
        </p:sp>
        <p:sp>
          <p:nvSpPr>
            <p:cNvPr id="1501193" name="Line 9"/>
            <p:cNvSpPr>
              <a:spLocks noChangeShapeType="1"/>
            </p:cNvSpPr>
            <p:nvPr/>
          </p:nvSpPr>
          <p:spPr bwMode="auto">
            <a:xfrm flipV="1">
              <a:off x="723" y="2213"/>
              <a:ext cx="336" cy="624"/>
            </a:xfrm>
            <a:prstGeom prst="line">
              <a:avLst/>
            </a:prstGeom>
            <a:noFill/>
            <a:ln w="254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extLst>
      <p:ext uri="{BB962C8B-B14F-4D97-AF65-F5344CB8AC3E}">
        <p14:creationId xmlns:p14="http://schemas.microsoft.com/office/powerpoint/2010/main" val="30360165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0118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0118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0118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0118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5011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1189"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Date Placeholder 2"/>
          <p:cNvSpPr>
            <a:spLocks noGrp="1"/>
          </p:cNvSpPr>
          <p:nvPr>
            <p:ph type="dt" sz="half" idx="10"/>
          </p:nvPr>
        </p:nvSpPr>
        <p:spPr/>
        <p:txBody>
          <a:bodyPr/>
          <a:lstStyle/>
          <a:p>
            <a:fld id="{CFE4CA22-C082-48A3-AB2D-735807F3B688}" type="datetime1">
              <a:rPr lang="en-US" altLang="en-US"/>
              <a:pPr/>
              <a:t>10/23/2019</a:t>
            </a:fld>
            <a:endParaRPr lang="en-US" altLang="en-US"/>
          </a:p>
        </p:txBody>
      </p:sp>
      <p:sp>
        <p:nvSpPr>
          <p:cNvPr id="17" name="Slide Number Placeholder 4"/>
          <p:cNvSpPr>
            <a:spLocks noGrp="1"/>
          </p:cNvSpPr>
          <p:nvPr>
            <p:ph type="sldNum" sz="quarter" idx="12"/>
          </p:nvPr>
        </p:nvSpPr>
        <p:spPr/>
        <p:txBody>
          <a:bodyPr/>
          <a:lstStyle/>
          <a:p>
            <a:fld id="{DE4E5656-CBCD-4280-A480-A9F7BE0FF882}" type="slidenum">
              <a:rPr lang="en-US" altLang="en-US"/>
              <a:pPr/>
              <a:t>53</a:t>
            </a:fld>
            <a:endParaRPr lang="en-US" altLang="en-US"/>
          </a:p>
        </p:txBody>
      </p:sp>
      <p:sp>
        <p:nvSpPr>
          <p:cNvPr id="1503234" name="Rectangle 2"/>
          <p:cNvSpPr>
            <a:spLocks noGrp="1" noChangeArrowheads="1"/>
          </p:cNvSpPr>
          <p:nvPr>
            <p:ph type="title"/>
          </p:nvPr>
        </p:nvSpPr>
        <p:spPr/>
        <p:txBody>
          <a:bodyPr/>
          <a:lstStyle/>
          <a:p>
            <a:r>
              <a:rPr lang="en-US" altLang="en-US"/>
              <a:t>Analyzing merge sort</a:t>
            </a:r>
          </a:p>
        </p:txBody>
      </p:sp>
      <p:sp>
        <p:nvSpPr>
          <p:cNvPr id="1503235" name="Text Box 3"/>
          <p:cNvSpPr txBox="1">
            <a:spLocks noChangeArrowheads="1"/>
          </p:cNvSpPr>
          <p:nvPr/>
        </p:nvSpPr>
        <p:spPr bwMode="auto">
          <a:xfrm>
            <a:off x="2514600" y="1676401"/>
            <a:ext cx="7086600" cy="150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eaLnBrk="0" hangingPunct="0">
              <a:defRPr sz="2400">
                <a:solidFill>
                  <a:schemeClr val="tx1"/>
                </a:solidFill>
                <a:latin typeface="Times New Roman" panose="02020603050405020304" pitchFamily="18" charset="0"/>
              </a:defRPr>
            </a:lvl1pPr>
            <a:lvl2pPr marL="914400" indent="-457200" algn="l" eaLnBrk="0" hangingPunct="0">
              <a:defRPr sz="2400">
                <a:solidFill>
                  <a:schemeClr val="tx1"/>
                </a:solidFill>
                <a:latin typeface="Times New Roman" panose="02020603050405020304" pitchFamily="18" charset="0"/>
              </a:defRPr>
            </a:lvl2pPr>
            <a:lvl3pPr marL="1371600" indent="-457200" algn="l" eaLnBrk="0" hangingPunct="0">
              <a:defRPr sz="2400">
                <a:solidFill>
                  <a:schemeClr val="tx1"/>
                </a:solidFill>
                <a:latin typeface="Times New Roman" panose="02020603050405020304" pitchFamily="18" charset="0"/>
              </a:defRPr>
            </a:lvl3pPr>
            <a:lvl4pPr marL="1828800" indent="-457200" algn="l" eaLnBrk="0" hangingPunct="0">
              <a:defRPr sz="2400">
                <a:solidFill>
                  <a:schemeClr val="tx1"/>
                </a:solidFill>
                <a:latin typeface="Times New Roman" panose="02020603050405020304" pitchFamily="18" charset="0"/>
              </a:defRPr>
            </a:lvl4pPr>
            <a:lvl5pPr marL="2286000" indent="-457200" algn="l" eaLnBrk="0" hangingPunct="0">
              <a:defRPr sz="2400">
                <a:solidFill>
                  <a:schemeClr val="tx1"/>
                </a:solidFill>
                <a:latin typeface="Times New Roman" panose="02020603050405020304" pitchFamily="18" charset="0"/>
              </a:defRPr>
            </a:lvl5pPr>
            <a:lvl6pPr marL="2743200" indent="-457200" eaLnBrk="0" fontAlgn="base" hangingPunct="0">
              <a:spcBef>
                <a:spcPct val="0"/>
              </a:spcBef>
              <a:spcAft>
                <a:spcPct val="0"/>
              </a:spcAft>
              <a:defRPr sz="2400">
                <a:solidFill>
                  <a:schemeClr val="tx1"/>
                </a:solidFill>
                <a:latin typeface="Times New Roman" panose="02020603050405020304" pitchFamily="18" charset="0"/>
              </a:defRPr>
            </a:lvl6pPr>
            <a:lvl7pPr marL="3200400" indent="-457200" eaLnBrk="0" fontAlgn="base" hangingPunct="0">
              <a:spcBef>
                <a:spcPct val="0"/>
              </a:spcBef>
              <a:spcAft>
                <a:spcPct val="0"/>
              </a:spcAft>
              <a:defRPr sz="2400">
                <a:solidFill>
                  <a:schemeClr val="tx1"/>
                </a:solidFill>
                <a:latin typeface="Times New Roman" panose="02020603050405020304" pitchFamily="18" charset="0"/>
              </a:defRPr>
            </a:lvl7pPr>
            <a:lvl8pPr marL="3657600" indent="-457200" eaLnBrk="0" fontAlgn="base" hangingPunct="0">
              <a:spcBef>
                <a:spcPct val="0"/>
              </a:spcBef>
              <a:spcAft>
                <a:spcPct val="0"/>
              </a:spcAft>
              <a:defRPr sz="2400">
                <a:solidFill>
                  <a:schemeClr val="tx1"/>
                </a:solidFill>
                <a:latin typeface="Times New Roman" panose="02020603050405020304" pitchFamily="18" charset="0"/>
              </a:defRPr>
            </a:lvl8pPr>
            <a:lvl9pPr marL="4114800" indent="-4572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90000"/>
              </a:lnSpc>
              <a:spcBef>
                <a:spcPct val="30000"/>
              </a:spcBef>
              <a:buClr>
                <a:schemeClr val="hlink"/>
              </a:buClr>
              <a:buFontTx/>
              <a:buAutoNum type="arabicPeriod"/>
            </a:pPr>
            <a:r>
              <a:rPr lang="en-US" altLang="en-US" sz="2800" b="1" i="1">
                <a:solidFill>
                  <a:schemeClr val="hlink"/>
                </a:solidFill>
              </a:rPr>
              <a:t>Divide:</a:t>
            </a:r>
            <a:r>
              <a:rPr lang="en-US" altLang="en-US" sz="2800"/>
              <a:t> Trivial.</a:t>
            </a:r>
          </a:p>
          <a:p>
            <a:pPr eaLnBrk="1" hangingPunct="1">
              <a:lnSpc>
                <a:spcPct val="90000"/>
              </a:lnSpc>
              <a:spcBef>
                <a:spcPct val="30000"/>
              </a:spcBef>
              <a:buClr>
                <a:schemeClr val="hlink"/>
              </a:buClr>
              <a:buFontTx/>
              <a:buAutoNum type="arabicPeriod"/>
            </a:pPr>
            <a:r>
              <a:rPr lang="en-US" altLang="en-US" sz="2800" b="1" i="1">
                <a:solidFill>
                  <a:schemeClr val="hlink"/>
                </a:solidFill>
              </a:rPr>
              <a:t>Conquer:</a:t>
            </a:r>
            <a:r>
              <a:rPr lang="en-US" altLang="en-US" sz="2800"/>
              <a:t> Recursively sort </a:t>
            </a:r>
            <a:r>
              <a:rPr lang="en-US" altLang="en-US" sz="2800">
                <a:solidFill>
                  <a:srgbClr val="009999"/>
                </a:solidFill>
              </a:rPr>
              <a:t>2</a:t>
            </a:r>
            <a:r>
              <a:rPr lang="en-US" altLang="en-US" sz="2800"/>
              <a:t> subarrays.</a:t>
            </a:r>
          </a:p>
          <a:p>
            <a:pPr eaLnBrk="1" hangingPunct="1">
              <a:lnSpc>
                <a:spcPct val="90000"/>
              </a:lnSpc>
              <a:spcBef>
                <a:spcPct val="30000"/>
              </a:spcBef>
              <a:buClr>
                <a:schemeClr val="hlink"/>
              </a:buClr>
              <a:buFontTx/>
              <a:buAutoNum type="arabicPeriod"/>
            </a:pPr>
            <a:r>
              <a:rPr lang="en-US" altLang="en-US" sz="2800" b="1" i="1">
                <a:solidFill>
                  <a:schemeClr val="hlink"/>
                </a:solidFill>
              </a:rPr>
              <a:t>Combine:</a:t>
            </a:r>
            <a:r>
              <a:rPr lang="en-US" altLang="en-US" sz="2800"/>
              <a:t> Merge two sorted subarrays</a:t>
            </a:r>
          </a:p>
        </p:txBody>
      </p:sp>
      <p:sp>
        <p:nvSpPr>
          <p:cNvPr id="1503236" name="Oval 4"/>
          <p:cNvSpPr>
            <a:spLocks noChangeArrowheads="1"/>
          </p:cNvSpPr>
          <p:nvPr/>
        </p:nvSpPr>
        <p:spPr bwMode="auto">
          <a:xfrm>
            <a:off x="5105400" y="3276600"/>
            <a:ext cx="457200" cy="457200"/>
          </a:xfrm>
          <a:prstGeom prst="ellipse">
            <a:avLst/>
          </a:prstGeom>
          <a:solidFill>
            <a:srgbClr val="FFFF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03237" name="Oval 5"/>
          <p:cNvSpPr>
            <a:spLocks noChangeArrowheads="1"/>
          </p:cNvSpPr>
          <p:nvPr/>
        </p:nvSpPr>
        <p:spPr bwMode="auto">
          <a:xfrm>
            <a:off x="5791200" y="3200400"/>
            <a:ext cx="609600" cy="609600"/>
          </a:xfrm>
          <a:prstGeom prst="ellipse">
            <a:avLst/>
          </a:prstGeom>
          <a:solidFill>
            <a:srgbClr val="FFFF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03238" name="Oval 6"/>
          <p:cNvSpPr>
            <a:spLocks noChangeArrowheads="1"/>
          </p:cNvSpPr>
          <p:nvPr/>
        </p:nvSpPr>
        <p:spPr bwMode="auto">
          <a:xfrm>
            <a:off x="6781800" y="3200400"/>
            <a:ext cx="914400" cy="609600"/>
          </a:xfrm>
          <a:prstGeom prst="ellipse">
            <a:avLst/>
          </a:prstGeom>
          <a:solidFill>
            <a:srgbClr val="FFFF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03239" name="Rectangle 7"/>
          <p:cNvSpPr>
            <a:spLocks noChangeArrowheads="1"/>
          </p:cNvSpPr>
          <p:nvPr/>
        </p:nvSpPr>
        <p:spPr bwMode="auto">
          <a:xfrm>
            <a:off x="4038601" y="3200400"/>
            <a:ext cx="480536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 = 2</a:t>
            </a:r>
            <a:r>
              <a:rPr lang="en-US" altLang="en-US">
                <a:solidFill>
                  <a:srgbClr val="009999"/>
                </a:solidFill>
                <a:latin typeface="Times New Roman" panose="02020603050405020304" pitchFamily="18" charset="0"/>
              </a:rPr>
              <a:t> </a:t>
            </a:r>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/2) + </a:t>
            </a:r>
            <a:r>
              <a:rPr lang="en-US" altLang="en-US" sz="3200" i="1">
                <a:solidFill>
                  <a:srgbClr val="009999"/>
                </a:solidFill>
                <a:latin typeface="Times New Roman" panose="02020603050405020304" pitchFamily="18" charset="0"/>
              </a:rPr>
              <a:t>f</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  +</a:t>
            </a:r>
            <a:r>
              <a:rPr lang="en-US" altLang="en-US" sz="3200" i="1">
                <a:solidFill>
                  <a:srgbClr val="009999"/>
                </a:solidFill>
                <a:latin typeface="Times New Roman" panose="02020603050405020304" pitchFamily="18" charset="0"/>
              </a:rPr>
              <a:t>Θ(1)</a:t>
            </a:r>
          </a:p>
        </p:txBody>
      </p:sp>
      <p:sp>
        <p:nvSpPr>
          <p:cNvPr id="1503240" name="Text Box 8"/>
          <p:cNvSpPr txBox="1">
            <a:spLocks noChangeArrowheads="1"/>
          </p:cNvSpPr>
          <p:nvPr/>
        </p:nvSpPr>
        <p:spPr bwMode="auto">
          <a:xfrm>
            <a:off x="2752726" y="4038600"/>
            <a:ext cx="1971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i="1">
                <a:latin typeface="Times New Roman" panose="02020603050405020304" pitchFamily="18" charset="0"/>
              </a:rPr>
              <a:t># subproblems</a:t>
            </a:r>
          </a:p>
        </p:txBody>
      </p:sp>
      <p:sp>
        <p:nvSpPr>
          <p:cNvPr id="1503241" name="Line 9"/>
          <p:cNvSpPr>
            <a:spLocks noChangeShapeType="1"/>
          </p:cNvSpPr>
          <p:nvPr/>
        </p:nvSpPr>
        <p:spPr bwMode="auto">
          <a:xfrm flipV="1">
            <a:off x="4114800" y="3733800"/>
            <a:ext cx="914400" cy="433388"/>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3242" name="Text Box 10"/>
          <p:cNvSpPr txBox="1">
            <a:spLocks noChangeArrowheads="1"/>
          </p:cNvSpPr>
          <p:nvPr/>
        </p:nvSpPr>
        <p:spPr bwMode="auto">
          <a:xfrm>
            <a:off x="4700588" y="4419600"/>
            <a:ext cx="21574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i="1">
                <a:latin typeface="Times New Roman" panose="02020603050405020304" pitchFamily="18" charset="0"/>
              </a:rPr>
              <a:t>subproblem size</a:t>
            </a:r>
          </a:p>
        </p:txBody>
      </p:sp>
      <p:sp>
        <p:nvSpPr>
          <p:cNvPr id="1503243" name="Line 11"/>
          <p:cNvSpPr>
            <a:spLocks noChangeShapeType="1"/>
          </p:cNvSpPr>
          <p:nvPr/>
        </p:nvSpPr>
        <p:spPr bwMode="auto">
          <a:xfrm flipV="1">
            <a:off x="5797550" y="3962400"/>
            <a:ext cx="222250" cy="533400"/>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3244" name="Text Box 12"/>
          <p:cNvSpPr txBox="1">
            <a:spLocks noChangeArrowheads="1"/>
          </p:cNvSpPr>
          <p:nvPr/>
        </p:nvSpPr>
        <p:spPr bwMode="auto">
          <a:xfrm>
            <a:off x="7375526" y="4191000"/>
            <a:ext cx="2759075" cy="8679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90000"/>
              </a:lnSpc>
              <a:spcBef>
                <a:spcPct val="30000"/>
              </a:spcBef>
            </a:pPr>
            <a:r>
              <a:rPr lang="en-US" altLang="en-US" sz="2400" i="1">
                <a:latin typeface="Times New Roman" panose="02020603050405020304" pitchFamily="18" charset="0"/>
              </a:rPr>
              <a:t>Dividing and </a:t>
            </a:r>
          </a:p>
          <a:p>
            <a:pPr algn="l">
              <a:lnSpc>
                <a:spcPct val="90000"/>
              </a:lnSpc>
              <a:spcBef>
                <a:spcPct val="30000"/>
              </a:spcBef>
            </a:pPr>
            <a:r>
              <a:rPr lang="en-US" altLang="en-US" sz="2400" i="1">
                <a:latin typeface="Times New Roman" panose="02020603050405020304" pitchFamily="18" charset="0"/>
              </a:rPr>
              <a:t>Combining</a:t>
            </a:r>
          </a:p>
        </p:txBody>
      </p:sp>
      <p:sp>
        <p:nvSpPr>
          <p:cNvPr id="1503245" name="Line 13"/>
          <p:cNvSpPr>
            <a:spLocks noChangeShapeType="1"/>
          </p:cNvSpPr>
          <p:nvPr/>
        </p:nvSpPr>
        <p:spPr bwMode="auto">
          <a:xfrm flipH="1" flipV="1">
            <a:off x="7696200" y="3810001"/>
            <a:ext cx="533400" cy="3206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3246" name="Text Box 14"/>
          <p:cNvSpPr txBox="1">
            <a:spLocks noChangeArrowheads="1"/>
          </p:cNvSpPr>
          <p:nvPr/>
        </p:nvSpPr>
        <p:spPr bwMode="auto">
          <a:xfrm>
            <a:off x="2971800" y="5257801"/>
            <a:ext cx="6781800" cy="1192213"/>
          </a:xfrm>
          <a:prstGeom prst="rect">
            <a:avLst/>
          </a:prstGeom>
          <a:solidFill>
            <a:schemeClr val="accent1"/>
          </a:solidFill>
          <a:ln>
            <a:noFill/>
          </a:ln>
          <a:effectLst/>
          <a:extLs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eaLnBrk="0" hangingPunct="0">
              <a:defRPr sz="2400">
                <a:solidFill>
                  <a:schemeClr val="tx1"/>
                </a:solidFill>
                <a:latin typeface="Times New Roman" panose="02020603050405020304" pitchFamily="18" charset="0"/>
              </a:defRPr>
            </a:lvl1pPr>
            <a:lvl2pPr marL="914400" indent="-457200" algn="l" eaLnBrk="0" hangingPunct="0">
              <a:defRPr sz="2400">
                <a:solidFill>
                  <a:schemeClr val="tx1"/>
                </a:solidFill>
                <a:latin typeface="Times New Roman" panose="02020603050405020304" pitchFamily="18" charset="0"/>
              </a:defRPr>
            </a:lvl2pPr>
            <a:lvl3pPr marL="1371600" indent="-457200" algn="l" eaLnBrk="0" hangingPunct="0">
              <a:defRPr sz="2400">
                <a:solidFill>
                  <a:schemeClr val="tx1"/>
                </a:solidFill>
                <a:latin typeface="Times New Roman" panose="02020603050405020304" pitchFamily="18" charset="0"/>
              </a:defRPr>
            </a:lvl3pPr>
            <a:lvl4pPr marL="1828800" indent="-457200" algn="l" eaLnBrk="0" hangingPunct="0">
              <a:defRPr sz="2400">
                <a:solidFill>
                  <a:schemeClr val="tx1"/>
                </a:solidFill>
                <a:latin typeface="Times New Roman" panose="02020603050405020304" pitchFamily="18" charset="0"/>
              </a:defRPr>
            </a:lvl4pPr>
            <a:lvl5pPr marL="2286000" indent="-457200" algn="l" eaLnBrk="0" hangingPunct="0">
              <a:defRPr sz="2400">
                <a:solidFill>
                  <a:schemeClr val="tx1"/>
                </a:solidFill>
                <a:latin typeface="Times New Roman" panose="02020603050405020304" pitchFamily="18" charset="0"/>
              </a:defRPr>
            </a:lvl5pPr>
            <a:lvl6pPr marL="2743200" indent="-457200" eaLnBrk="0" fontAlgn="base" hangingPunct="0">
              <a:spcBef>
                <a:spcPct val="0"/>
              </a:spcBef>
              <a:spcAft>
                <a:spcPct val="0"/>
              </a:spcAft>
              <a:defRPr sz="2400">
                <a:solidFill>
                  <a:schemeClr val="tx1"/>
                </a:solidFill>
                <a:latin typeface="Times New Roman" panose="02020603050405020304" pitchFamily="18" charset="0"/>
              </a:defRPr>
            </a:lvl6pPr>
            <a:lvl7pPr marL="3200400" indent="-457200" eaLnBrk="0" fontAlgn="base" hangingPunct="0">
              <a:spcBef>
                <a:spcPct val="0"/>
              </a:spcBef>
              <a:spcAft>
                <a:spcPct val="0"/>
              </a:spcAft>
              <a:defRPr sz="2400">
                <a:solidFill>
                  <a:schemeClr val="tx1"/>
                </a:solidFill>
                <a:latin typeface="Times New Roman" panose="02020603050405020304" pitchFamily="18" charset="0"/>
              </a:defRPr>
            </a:lvl7pPr>
            <a:lvl8pPr marL="3657600" indent="-457200" eaLnBrk="0" fontAlgn="base" hangingPunct="0">
              <a:spcBef>
                <a:spcPct val="0"/>
              </a:spcBef>
              <a:spcAft>
                <a:spcPct val="0"/>
              </a:spcAft>
              <a:defRPr sz="2400">
                <a:solidFill>
                  <a:schemeClr val="tx1"/>
                </a:solidFill>
                <a:latin typeface="Times New Roman" panose="02020603050405020304" pitchFamily="18" charset="0"/>
              </a:defRPr>
            </a:lvl8pPr>
            <a:lvl9pPr marL="4114800" indent="-4572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buFontTx/>
              <a:buAutoNum type="arabicPeriod"/>
            </a:pPr>
            <a:r>
              <a:rPr lang="en-US" altLang="en-US" sz="1800">
                <a:latin typeface="Arial" panose="020B0604020202020204" pitchFamily="34" charset="0"/>
              </a:rPr>
              <a:t>What is the time for the base case? </a:t>
            </a:r>
          </a:p>
          <a:p>
            <a:pPr eaLnBrk="1" hangingPunct="1">
              <a:spcBef>
                <a:spcPct val="50000"/>
              </a:spcBef>
              <a:buFontTx/>
              <a:buAutoNum type="arabicPeriod"/>
            </a:pPr>
            <a:r>
              <a:rPr lang="en-US" altLang="en-US" sz="1800">
                <a:latin typeface="Arial" panose="020B0604020202020204" pitchFamily="34" charset="0"/>
              </a:rPr>
              <a:t>What is </a:t>
            </a:r>
            <a:r>
              <a:rPr lang="en-US" altLang="en-US" sz="1800" i="1"/>
              <a:t>f(n)</a:t>
            </a:r>
            <a:r>
              <a:rPr lang="en-US" altLang="en-US" sz="1800">
                <a:latin typeface="Arial" panose="020B0604020202020204" pitchFamily="34" charset="0"/>
              </a:rPr>
              <a:t>?</a:t>
            </a:r>
          </a:p>
          <a:p>
            <a:pPr eaLnBrk="1" hangingPunct="1">
              <a:spcBef>
                <a:spcPct val="50000"/>
              </a:spcBef>
              <a:buFontTx/>
              <a:buAutoNum type="arabicPeriod"/>
            </a:pPr>
            <a:r>
              <a:rPr lang="en-US" altLang="en-US" sz="1800">
                <a:latin typeface="Arial" panose="020B0604020202020204" pitchFamily="34" charset="0"/>
              </a:rPr>
              <a:t>What is the growth order of </a:t>
            </a:r>
            <a:r>
              <a:rPr lang="en-US" altLang="en-US" sz="1800" i="1"/>
              <a:t>T(n)</a:t>
            </a:r>
            <a:r>
              <a:rPr lang="en-US" altLang="en-US" sz="1800">
                <a:latin typeface="Arial" panose="020B0604020202020204" pitchFamily="34" charset="0"/>
              </a:rPr>
              <a:t>?</a:t>
            </a:r>
          </a:p>
        </p:txBody>
      </p:sp>
      <p:sp>
        <p:nvSpPr>
          <p:cNvPr id="1503247" name="Rectangle 15"/>
          <p:cNvSpPr>
            <a:spLocks noChangeArrowheads="1"/>
          </p:cNvSpPr>
          <p:nvPr/>
        </p:nvSpPr>
        <p:spPr bwMode="auto">
          <a:xfrm>
            <a:off x="7239000" y="5334000"/>
            <a:ext cx="1600200" cy="304800"/>
          </a:xfrm>
          <a:prstGeom prst="rect">
            <a:avLst/>
          </a:prstGeom>
          <a:solidFill>
            <a:schemeClr val="accent1"/>
          </a:solidFill>
          <a:ln>
            <a:noFill/>
          </a:ln>
          <a:effectLst/>
          <a:extLs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marL="457200" indent="-457200" algn="l" eaLnBrk="0" hangingPunct="0">
              <a:defRPr sz="2400">
                <a:solidFill>
                  <a:schemeClr val="tx1"/>
                </a:solidFill>
                <a:latin typeface="Times New Roman" panose="02020603050405020304" pitchFamily="18" charset="0"/>
              </a:defRPr>
            </a:lvl1pPr>
            <a:lvl2pPr marL="914400" indent="-457200" algn="l" eaLnBrk="0" hangingPunct="0">
              <a:defRPr sz="2400">
                <a:solidFill>
                  <a:schemeClr val="tx1"/>
                </a:solidFill>
                <a:latin typeface="Times New Roman" panose="02020603050405020304" pitchFamily="18" charset="0"/>
              </a:defRPr>
            </a:lvl2pPr>
            <a:lvl3pPr marL="1371600" indent="-457200" algn="l" eaLnBrk="0" hangingPunct="0">
              <a:defRPr sz="2400">
                <a:solidFill>
                  <a:schemeClr val="tx1"/>
                </a:solidFill>
                <a:latin typeface="Times New Roman" panose="02020603050405020304" pitchFamily="18" charset="0"/>
              </a:defRPr>
            </a:lvl3pPr>
            <a:lvl4pPr marL="1828800" indent="-457200" algn="l" eaLnBrk="0" hangingPunct="0">
              <a:defRPr sz="2400">
                <a:solidFill>
                  <a:schemeClr val="tx1"/>
                </a:solidFill>
                <a:latin typeface="Times New Roman" panose="02020603050405020304" pitchFamily="18" charset="0"/>
              </a:defRPr>
            </a:lvl4pPr>
            <a:lvl5pPr marL="2286000" indent="-457200" algn="l" eaLnBrk="0" hangingPunct="0">
              <a:defRPr sz="2400">
                <a:solidFill>
                  <a:schemeClr val="tx1"/>
                </a:solidFill>
                <a:latin typeface="Times New Roman" panose="02020603050405020304" pitchFamily="18" charset="0"/>
              </a:defRPr>
            </a:lvl5pPr>
            <a:lvl6pPr marL="2743200" indent="-457200" eaLnBrk="0" fontAlgn="base" hangingPunct="0">
              <a:spcBef>
                <a:spcPct val="0"/>
              </a:spcBef>
              <a:spcAft>
                <a:spcPct val="0"/>
              </a:spcAft>
              <a:defRPr sz="2400">
                <a:solidFill>
                  <a:schemeClr val="tx1"/>
                </a:solidFill>
                <a:latin typeface="Times New Roman" panose="02020603050405020304" pitchFamily="18" charset="0"/>
              </a:defRPr>
            </a:lvl6pPr>
            <a:lvl7pPr marL="3200400" indent="-457200" eaLnBrk="0" fontAlgn="base" hangingPunct="0">
              <a:spcBef>
                <a:spcPct val="0"/>
              </a:spcBef>
              <a:spcAft>
                <a:spcPct val="0"/>
              </a:spcAft>
              <a:defRPr sz="2400">
                <a:solidFill>
                  <a:schemeClr val="tx1"/>
                </a:solidFill>
                <a:latin typeface="Times New Roman" panose="02020603050405020304" pitchFamily="18" charset="0"/>
              </a:defRPr>
            </a:lvl7pPr>
            <a:lvl8pPr marL="3657600" indent="-457200" eaLnBrk="0" fontAlgn="base" hangingPunct="0">
              <a:spcBef>
                <a:spcPct val="0"/>
              </a:spcBef>
              <a:spcAft>
                <a:spcPct val="0"/>
              </a:spcAft>
              <a:defRPr sz="2400">
                <a:solidFill>
                  <a:schemeClr val="tx1"/>
                </a:solidFill>
                <a:latin typeface="Times New Roman" panose="02020603050405020304" pitchFamily="18" charset="0"/>
              </a:defRPr>
            </a:lvl8pPr>
            <a:lvl9pPr marL="4114800" indent="-4572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pPr>
            <a:r>
              <a:rPr lang="en-US" altLang="en-US" sz="1800">
                <a:solidFill>
                  <a:srgbClr val="0000FF"/>
                </a:solidFill>
                <a:latin typeface="Arial" panose="020B0604020202020204" pitchFamily="34" charset="0"/>
              </a:rPr>
              <a:t>Constant</a:t>
            </a:r>
          </a:p>
        </p:txBody>
      </p:sp>
    </p:spTree>
    <p:extLst>
      <p:ext uri="{BB962C8B-B14F-4D97-AF65-F5344CB8AC3E}">
        <p14:creationId xmlns:p14="http://schemas.microsoft.com/office/powerpoint/2010/main" val="11973413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0324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0324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503246">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50324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3247"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Date Placeholder 2"/>
          <p:cNvSpPr>
            <a:spLocks noGrp="1"/>
          </p:cNvSpPr>
          <p:nvPr>
            <p:ph type="dt" sz="half" idx="10"/>
          </p:nvPr>
        </p:nvSpPr>
        <p:spPr/>
        <p:txBody>
          <a:bodyPr/>
          <a:lstStyle/>
          <a:p>
            <a:fld id="{683093B0-05B5-4012-8542-2C775E31C5F7}" type="datetime1">
              <a:rPr lang="en-US" altLang="en-US"/>
              <a:pPr/>
              <a:t>10/23/2019</a:t>
            </a:fld>
            <a:endParaRPr lang="en-US" altLang="en-US"/>
          </a:p>
        </p:txBody>
      </p:sp>
      <p:sp>
        <p:nvSpPr>
          <p:cNvPr id="53" name="Slide Number Placeholder 4"/>
          <p:cNvSpPr>
            <a:spLocks noGrp="1"/>
          </p:cNvSpPr>
          <p:nvPr>
            <p:ph type="sldNum" sz="quarter" idx="12"/>
          </p:nvPr>
        </p:nvSpPr>
        <p:spPr/>
        <p:txBody>
          <a:bodyPr/>
          <a:lstStyle/>
          <a:p>
            <a:fld id="{1A2EE204-51F6-405E-A849-F3860F020DA2}" type="slidenum">
              <a:rPr lang="en-US" altLang="en-US"/>
              <a:pPr/>
              <a:t>54</a:t>
            </a:fld>
            <a:endParaRPr lang="en-US" altLang="en-US"/>
          </a:p>
        </p:txBody>
      </p:sp>
      <p:sp>
        <p:nvSpPr>
          <p:cNvPr id="1505282" name="Rectangle 2"/>
          <p:cNvSpPr>
            <a:spLocks noGrp="1" noChangeArrowheads="1"/>
          </p:cNvSpPr>
          <p:nvPr>
            <p:ph type="title"/>
          </p:nvPr>
        </p:nvSpPr>
        <p:spPr/>
        <p:txBody>
          <a:bodyPr/>
          <a:lstStyle/>
          <a:p>
            <a:r>
              <a:rPr lang="en-US" altLang="en-US"/>
              <a:t>Merging two sorted arrays</a:t>
            </a:r>
          </a:p>
        </p:txBody>
      </p:sp>
      <p:grpSp>
        <p:nvGrpSpPr>
          <p:cNvPr id="1505283" name="Group 3"/>
          <p:cNvGrpSpPr>
            <a:grpSpLocks/>
          </p:cNvGrpSpPr>
          <p:nvPr/>
        </p:nvGrpSpPr>
        <p:grpSpPr bwMode="auto">
          <a:xfrm>
            <a:off x="1917701" y="1676400"/>
            <a:ext cx="8359775" cy="3124200"/>
            <a:chOff x="182" y="1056"/>
            <a:chExt cx="5266" cy="1968"/>
          </a:xfrm>
        </p:grpSpPr>
        <p:grpSp>
          <p:nvGrpSpPr>
            <p:cNvPr id="1505284" name="Group 4"/>
            <p:cNvGrpSpPr>
              <a:grpSpLocks/>
            </p:cNvGrpSpPr>
            <p:nvPr/>
          </p:nvGrpSpPr>
          <p:grpSpPr bwMode="auto">
            <a:xfrm>
              <a:off x="182" y="1056"/>
              <a:ext cx="656" cy="1968"/>
              <a:chOff x="182" y="1056"/>
              <a:chExt cx="656" cy="1968"/>
            </a:xfrm>
          </p:grpSpPr>
          <p:sp>
            <p:nvSpPr>
              <p:cNvPr id="1505285" name="Line 5"/>
              <p:cNvSpPr>
                <a:spLocks noChangeShapeType="1"/>
              </p:cNvSpPr>
              <p:nvPr/>
            </p:nvSpPr>
            <p:spPr bwMode="auto">
              <a:xfrm flipH="1">
                <a:off x="528" y="2448"/>
                <a:ext cx="96" cy="288"/>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5286" name="Oval 6"/>
              <p:cNvSpPr>
                <a:spLocks noChangeArrowheads="1"/>
              </p:cNvSpPr>
              <p:nvPr/>
            </p:nvSpPr>
            <p:spPr bwMode="auto">
              <a:xfrm>
                <a:off x="528" y="2208"/>
                <a:ext cx="288" cy="288"/>
              </a:xfrm>
              <a:prstGeom prst="ellipse">
                <a:avLst/>
              </a:prstGeom>
              <a:solidFill>
                <a:srgbClr val="FFFF00"/>
              </a:solidFill>
              <a:ln w="38100" cmpd="dbl">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05287" name="Oval 7"/>
              <p:cNvSpPr>
                <a:spLocks noChangeArrowheads="1"/>
              </p:cNvSpPr>
              <p:nvPr/>
            </p:nvSpPr>
            <p:spPr bwMode="auto">
              <a:xfrm>
                <a:off x="192" y="2208"/>
                <a:ext cx="288" cy="288"/>
              </a:xfrm>
              <a:prstGeom prst="ellipse">
                <a:avLst/>
              </a:prstGeom>
              <a:solidFill>
                <a:srgbClr val="FFFF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05288" name="Text Box 8"/>
              <p:cNvSpPr txBox="1">
                <a:spLocks noChangeArrowheads="1"/>
              </p:cNvSpPr>
              <p:nvPr/>
            </p:nvSpPr>
            <p:spPr bwMode="auto">
              <a:xfrm>
                <a:off x="182" y="1056"/>
                <a:ext cx="310" cy="14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a:p>
                <a:pPr>
                  <a:lnSpc>
                    <a:spcPct val="150000"/>
                  </a:lnSpc>
                </a:pPr>
                <a:r>
                  <a:rPr lang="en-US" altLang="en-US" sz="2400">
                    <a:latin typeface="Times New Roman" panose="02020603050405020304" pitchFamily="18" charset="0"/>
                  </a:rPr>
                  <a:t>7</a:t>
                </a:r>
              </a:p>
              <a:p>
                <a:pPr>
                  <a:lnSpc>
                    <a:spcPct val="150000"/>
                  </a:lnSpc>
                </a:pPr>
                <a:r>
                  <a:rPr lang="en-US" altLang="en-US" sz="2400">
                    <a:latin typeface="Times New Roman" panose="02020603050405020304" pitchFamily="18" charset="0"/>
                  </a:rPr>
                  <a:t>2</a:t>
                </a:r>
              </a:p>
            </p:txBody>
          </p:sp>
          <p:sp>
            <p:nvSpPr>
              <p:cNvPr id="1505289" name="Text Box 9"/>
              <p:cNvSpPr txBox="1">
                <a:spLocks noChangeArrowheads="1"/>
              </p:cNvSpPr>
              <p:nvPr/>
            </p:nvSpPr>
            <p:spPr bwMode="auto">
              <a:xfrm>
                <a:off x="528" y="1056"/>
                <a:ext cx="310" cy="14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a:p>
                <a:pPr>
                  <a:lnSpc>
                    <a:spcPct val="150000"/>
                  </a:lnSpc>
                </a:pPr>
                <a:r>
                  <a:rPr lang="en-US" altLang="en-US" sz="2400">
                    <a:latin typeface="Times New Roman" panose="02020603050405020304" pitchFamily="18" charset="0"/>
                  </a:rPr>
                  <a:t>9</a:t>
                </a:r>
              </a:p>
              <a:p>
                <a:pPr>
                  <a:lnSpc>
                    <a:spcPct val="150000"/>
                  </a:lnSpc>
                </a:pPr>
                <a:r>
                  <a:rPr lang="en-US" altLang="en-US" sz="2400">
                    <a:latin typeface="Times New Roman" panose="02020603050405020304" pitchFamily="18" charset="0"/>
                  </a:rPr>
                  <a:t>1</a:t>
                </a:r>
              </a:p>
            </p:txBody>
          </p:sp>
          <p:sp>
            <p:nvSpPr>
              <p:cNvPr id="1505290" name="Rectangle 10"/>
              <p:cNvSpPr>
                <a:spLocks noChangeArrowheads="1"/>
              </p:cNvSpPr>
              <p:nvPr/>
            </p:nvSpPr>
            <p:spPr bwMode="auto">
              <a:xfrm>
                <a:off x="384" y="2736"/>
                <a:ext cx="212"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a:latin typeface="Times New Roman" panose="02020603050405020304" pitchFamily="18" charset="0"/>
                  </a:rPr>
                  <a:t>1</a:t>
                </a:r>
              </a:p>
            </p:txBody>
          </p:sp>
        </p:grpSp>
        <p:grpSp>
          <p:nvGrpSpPr>
            <p:cNvPr id="1505291" name="Group 11"/>
            <p:cNvGrpSpPr>
              <a:grpSpLocks/>
            </p:cNvGrpSpPr>
            <p:nvPr/>
          </p:nvGrpSpPr>
          <p:grpSpPr bwMode="auto">
            <a:xfrm>
              <a:off x="1104" y="1056"/>
              <a:ext cx="656" cy="1968"/>
              <a:chOff x="1104" y="1056"/>
              <a:chExt cx="656" cy="1968"/>
            </a:xfrm>
          </p:grpSpPr>
          <p:sp>
            <p:nvSpPr>
              <p:cNvPr id="1505292" name="Line 12"/>
              <p:cNvSpPr>
                <a:spLocks noChangeShapeType="1"/>
              </p:cNvSpPr>
              <p:nvPr/>
            </p:nvSpPr>
            <p:spPr bwMode="auto">
              <a:xfrm>
                <a:off x="1296" y="2400"/>
                <a:ext cx="96" cy="336"/>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5293" name="Oval 13"/>
              <p:cNvSpPr>
                <a:spLocks noChangeArrowheads="1"/>
              </p:cNvSpPr>
              <p:nvPr/>
            </p:nvSpPr>
            <p:spPr bwMode="auto">
              <a:xfrm>
                <a:off x="1450" y="1872"/>
                <a:ext cx="288" cy="288"/>
              </a:xfrm>
              <a:prstGeom prst="ellipse">
                <a:avLst/>
              </a:prstGeom>
              <a:solidFill>
                <a:srgbClr val="FFFF00"/>
              </a:solidFill>
              <a:ln>
                <a:noFill/>
              </a:ln>
              <a:effectLst/>
              <a:extLst>
                <a:ext uri="{91240B29-F687-4F45-9708-019B960494DF}">
                  <a14:hiddenLine xmlns:a14="http://schemas.microsoft.com/office/drawing/2010/main" w="38100" cmpd="dbl">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05294" name="Oval 14"/>
              <p:cNvSpPr>
                <a:spLocks noChangeArrowheads="1"/>
              </p:cNvSpPr>
              <p:nvPr/>
            </p:nvSpPr>
            <p:spPr bwMode="auto">
              <a:xfrm>
                <a:off x="1114" y="2208"/>
                <a:ext cx="288" cy="288"/>
              </a:xfrm>
              <a:prstGeom prst="ellipse">
                <a:avLst/>
              </a:prstGeom>
              <a:solidFill>
                <a:srgbClr val="FFFF00"/>
              </a:solidFill>
              <a:ln w="38100" cmpd="dbl">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05295" name="Text Box 15"/>
              <p:cNvSpPr txBox="1">
                <a:spLocks noChangeArrowheads="1"/>
              </p:cNvSpPr>
              <p:nvPr/>
            </p:nvSpPr>
            <p:spPr bwMode="auto">
              <a:xfrm>
                <a:off x="1104" y="1056"/>
                <a:ext cx="310" cy="14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a:p>
                <a:pPr>
                  <a:lnSpc>
                    <a:spcPct val="150000"/>
                  </a:lnSpc>
                </a:pPr>
                <a:r>
                  <a:rPr lang="en-US" altLang="en-US" sz="2400">
                    <a:latin typeface="Times New Roman" panose="02020603050405020304" pitchFamily="18" charset="0"/>
                  </a:rPr>
                  <a:t>7</a:t>
                </a:r>
              </a:p>
              <a:p>
                <a:pPr>
                  <a:lnSpc>
                    <a:spcPct val="150000"/>
                  </a:lnSpc>
                </a:pPr>
                <a:r>
                  <a:rPr lang="en-US" altLang="en-US" sz="2400">
                    <a:latin typeface="Times New Roman" panose="02020603050405020304" pitchFamily="18" charset="0"/>
                  </a:rPr>
                  <a:t>2</a:t>
                </a:r>
              </a:p>
            </p:txBody>
          </p:sp>
          <p:sp>
            <p:nvSpPr>
              <p:cNvPr id="1505296" name="Text Box 16"/>
              <p:cNvSpPr txBox="1">
                <a:spLocks noChangeArrowheads="1"/>
              </p:cNvSpPr>
              <p:nvPr/>
            </p:nvSpPr>
            <p:spPr bwMode="auto">
              <a:xfrm>
                <a:off x="1450" y="1056"/>
                <a:ext cx="310" cy="11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a:p>
                <a:pPr>
                  <a:lnSpc>
                    <a:spcPct val="150000"/>
                  </a:lnSpc>
                </a:pPr>
                <a:r>
                  <a:rPr lang="en-US" altLang="en-US" sz="2400">
                    <a:latin typeface="Times New Roman" panose="02020603050405020304" pitchFamily="18" charset="0"/>
                  </a:rPr>
                  <a:t>9</a:t>
                </a:r>
              </a:p>
            </p:txBody>
          </p:sp>
          <p:sp>
            <p:nvSpPr>
              <p:cNvPr id="1505297" name="Rectangle 17"/>
              <p:cNvSpPr>
                <a:spLocks noChangeArrowheads="1"/>
              </p:cNvSpPr>
              <p:nvPr/>
            </p:nvSpPr>
            <p:spPr bwMode="auto">
              <a:xfrm>
                <a:off x="1306" y="2736"/>
                <a:ext cx="212"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a:latin typeface="Times New Roman" panose="02020603050405020304" pitchFamily="18" charset="0"/>
                  </a:rPr>
                  <a:t>2</a:t>
                </a:r>
              </a:p>
            </p:txBody>
          </p:sp>
        </p:grpSp>
        <p:grpSp>
          <p:nvGrpSpPr>
            <p:cNvPr id="1505298" name="Group 18"/>
            <p:cNvGrpSpPr>
              <a:grpSpLocks/>
            </p:cNvGrpSpPr>
            <p:nvPr/>
          </p:nvGrpSpPr>
          <p:grpSpPr bwMode="auto">
            <a:xfrm>
              <a:off x="2026" y="1056"/>
              <a:ext cx="656" cy="1968"/>
              <a:chOff x="2026" y="1056"/>
              <a:chExt cx="656" cy="1968"/>
            </a:xfrm>
          </p:grpSpPr>
          <p:sp>
            <p:nvSpPr>
              <p:cNvPr id="1505299" name="Line 19"/>
              <p:cNvSpPr>
                <a:spLocks noChangeShapeType="1"/>
              </p:cNvSpPr>
              <p:nvPr/>
            </p:nvSpPr>
            <p:spPr bwMode="auto">
              <a:xfrm>
                <a:off x="2160" y="1920"/>
                <a:ext cx="144" cy="816"/>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5300" name="Oval 20"/>
              <p:cNvSpPr>
                <a:spLocks noChangeArrowheads="1"/>
              </p:cNvSpPr>
              <p:nvPr/>
            </p:nvSpPr>
            <p:spPr bwMode="auto">
              <a:xfrm>
                <a:off x="2372" y="1872"/>
                <a:ext cx="288" cy="288"/>
              </a:xfrm>
              <a:prstGeom prst="ellipse">
                <a:avLst/>
              </a:prstGeom>
              <a:solidFill>
                <a:srgbClr val="FFFF00"/>
              </a:solidFill>
              <a:ln>
                <a:noFill/>
              </a:ln>
              <a:effectLst/>
              <a:extLst>
                <a:ext uri="{91240B29-F687-4F45-9708-019B960494DF}">
                  <a14:hiddenLine xmlns:a14="http://schemas.microsoft.com/office/drawing/2010/main" w="38100" cmpd="dbl">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05301" name="Oval 21"/>
              <p:cNvSpPr>
                <a:spLocks noChangeArrowheads="1"/>
              </p:cNvSpPr>
              <p:nvPr/>
            </p:nvSpPr>
            <p:spPr bwMode="auto">
              <a:xfrm>
                <a:off x="2036" y="1872"/>
                <a:ext cx="288" cy="288"/>
              </a:xfrm>
              <a:prstGeom prst="ellipse">
                <a:avLst/>
              </a:prstGeom>
              <a:solidFill>
                <a:srgbClr val="FFFF00"/>
              </a:solidFill>
              <a:ln w="38100" cmpd="dbl">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05302" name="Text Box 22"/>
              <p:cNvSpPr txBox="1">
                <a:spLocks noChangeArrowheads="1"/>
              </p:cNvSpPr>
              <p:nvPr/>
            </p:nvSpPr>
            <p:spPr bwMode="auto">
              <a:xfrm>
                <a:off x="2026" y="1056"/>
                <a:ext cx="310" cy="11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a:p>
                <a:pPr>
                  <a:lnSpc>
                    <a:spcPct val="150000"/>
                  </a:lnSpc>
                </a:pPr>
                <a:r>
                  <a:rPr lang="en-US" altLang="en-US" sz="2400">
                    <a:latin typeface="Times New Roman" panose="02020603050405020304" pitchFamily="18" charset="0"/>
                  </a:rPr>
                  <a:t>7</a:t>
                </a:r>
              </a:p>
            </p:txBody>
          </p:sp>
          <p:sp>
            <p:nvSpPr>
              <p:cNvPr id="1505303" name="Text Box 23"/>
              <p:cNvSpPr txBox="1">
                <a:spLocks noChangeArrowheads="1"/>
              </p:cNvSpPr>
              <p:nvPr/>
            </p:nvSpPr>
            <p:spPr bwMode="auto">
              <a:xfrm>
                <a:off x="2372" y="1056"/>
                <a:ext cx="310" cy="11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a:p>
                <a:pPr>
                  <a:lnSpc>
                    <a:spcPct val="150000"/>
                  </a:lnSpc>
                </a:pPr>
                <a:r>
                  <a:rPr lang="en-US" altLang="en-US" sz="2400">
                    <a:latin typeface="Times New Roman" panose="02020603050405020304" pitchFamily="18" charset="0"/>
                  </a:rPr>
                  <a:t>9</a:t>
                </a:r>
              </a:p>
            </p:txBody>
          </p:sp>
          <p:sp>
            <p:nvSpPr>
              <p:cNvPr id="1505304" name="Rectangle 24"/>
              <p:cNvSpPr>
                <a:spLocks noChangeArrowheads="1"/>
              </p:cNvSpPr>
              <p:nvPr/>
            </p:nvSpPr>
            <p:spPr bwMode="auto">
              <a:xfrm>
                <a:off x="2228" y="2736"/>
                <a:ext cx="212"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a:latin typeface="Times New Roman" panose="02020603050405020304" pitchFamily="18" charset="0"/>
                  </a:rPr>
                  <a:t>7</a:t>
                </a:r>
              </a:p>
            </p:txBody>
          </p:sp>
        </p:grpSp>
        <p:grpSp>
          <p:nvGrpSpPr>
            <p:cNvPr id="1505305" name="Group 25"/>
            <p:cNvGrpSpPr>
              <a:grpSpLocks/>
            </p:cNvGrpSpPr>
            <p:nvPr/>
          </p:nvGrpSpPr>
          <p:grpSpPr bwMode="auto">
            <a:xfrm>
              <a:off x="2948" y="1056"/>
              <a:ext cx="656" cy="1968"/>
              <a:chOff x="2948" y="1056"/>
              <a:chExt cx="656" cy="1968"/>
            </a:xfrm>
          </p:grpSpPr>
          <p:sp>
            <p:nvSpPr>
              <p:cNvPr id="1505306" name="Line 26"/>
              <p:cNvSpPr>
                <a:spLocks noChangeShapeType="1"/>
              </p:cNvSpPr>
              <p:nvPr/>
            </p:nvSpPr>
            <p:spPr bwMode="auto">
              <a:xfrm flipH="1">
                <a:off x="3294" y="2064"/>
                <a:ext cx="162" cy="672"/>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5307" name="Oval 27"/>
              <p:cNvSpPr>
                <a:spLocks noChangeArrowheads="1"/>
              </p:cNvSpPr>
              <p:nvPr/>
            </p:nvSpPr>
            <p:spPr bwMode="auto">
              <a:xfrm>
                <a:off x="3294" y="1872"/>
                <a:ext cx="288" cy="288"/>
              </a:xfrm>
              <a:prstGeom prst="ellipse">
                <a:avLst/>
              </a:prstGeom>
              <a:solidFill>
                <a:srgbClr val="FFFF00"/>
              </a:solidFill>
              <a:ln w="38100" cmpd="dbl">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05308" name="Oval 28"/>
              <p:cNvSpPr>
                <a:spLocks noChangeArrowheads="1"/>
              </p:cNvSpPr>
              <p:nvPr/>
            </p:nvSpPr>
            <p:spPr bwMode="auto">
              <a:xfrm>
                <a:off x="2958" y="1536"/>
                <a:ext cx="288" cy="288"/>
              </a:xfrm>
              <a:prstGeom prst="ellipse">
                <a:avLst/>
              </a:prstGeom>
              <a:solidFill>
                <a:srgbClr val="FFFF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05309" name="Text Box 29"/>
              <p:cNvSpPr txBox="1">
                <a:spLocks noChangeArrowheads="1"/>
              </p:cNvSpPr>
              <p:nvPr/>
            </p:nvSpPr>
            <p:spPr bwMode="auto">
              <a:xfrm>
                <a:off x="2948" y="1056"/>
                <a:ext cx="310" cy="75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p:txBody>
          </p:sp>
          <p:sp>
            <p:nvSpPr>
              <p:cNvPr id="1505310" name="Text Box 30"/>
              <p:cNvSpPr txBox="1">
                <a:spLocks noChangeArrowheads="1"/>
              </p:cNvSpPr>
              <p:nvPr/>
            </p:nvSpPr>
            <p:spPr bwMode="auto">
              <a:xfrm>
                <a:off x="3294" y="1056"/>
                <a:ext cx="310" cy="11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a:p>
                <a:pPr>
                  <a:lnSpc>
                    <a:spcPct val="150000"/>
                  </a:lnSpc>
                </a:pPr>
                <a:r>
                  <a:rPr lang="en-US" altLang="en-US" sz="2400">
                    <a:latin typeface="Times New Roman" panose="02020603050405020304" pitchFamily="18" charset="0"/>
                  </a:rPr>
                  <a:t>9</a:t>
                </a:r>
              </a:p>
            </p:txBody>
          </p:sp>
          <p:sp>
            <p:nvSpPr>
              <p:cNvPr id="1505311" name="Rectangle 31"/>
              <p:cNvSpPr>
                <a:spLocks noChangeArrowheads="1"/>
              </p:cNvSpPr>
              <p:nvPr/>
            </p:nvSpPr>
            <p:spPr bwMode="auto">
              <a:xfrm>
                <a:off x="3150" y="2736"/>
                <a:ext cx="212"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a:latin typeface="Times New Roman" panose="02020603050405020304" pitchFamily="18" charset="0"/>
                  </a:rPr>
                  <a:t>9</a:t>
                </a:r>
              </a:p>
            </p:txBody>
          </p:sp>
        </p:grpSp>
        <p:grpSp>
          <p:nvGrpSpPr>
            <p:cNvPr id="1505312" name="Group 32"/>
            <p:cNvGrpSpPr>
              <a:grpSpLocks/>
            </p:cNvGrpSpPr>
            <p:nvPr/>
          </p:nvGrpSpPr>
          <p:grpSpPr bwMode="auto">
            <a:xfrm>
              <a:off x="3870" y="1056"/>
              <a:ext cx="656" cy="1968"/>
              <a:chOff x="3870" y="1056"/>
              <a:chExt cx="656" cy="1968"/>
            </a:xfrm>
          </p:grpSpPr>
          <p:sp>
            <p:nvSpPr>
              <p:cNvPr id="1505313" name="Line 33"/>
              <p:cNvSpPr>
                <a:spLocks noChangeShapeType="1"/>
              </p:cNvSpPr>
              <p:nvPr/>
            </p:nvSpPr>
            <p:spPr bwMode="auto">
              <a:xfrm flipH="1">
                <a:off x="4216" y="1680"/>
                <a:ext cx="152" cy="1056"/>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5314" name="Oval 34"/>
              <p:cNvSpPr>
                <a:spLocks noChangeArrowheads="1"/>
              </p:cNvSpPr>
              <p:nvPr/>
            </p:nvSpPr>
            <p:spPr bwMode="auto">
              <a:xfrm>
                <a:off x="4216" y="1536"/>
                <a:ext cx="288" cy="288"/>
              </a:xfrm>
              <a:prstGeom prst="ellipse">
                <a:avLst/>
              </a:prstGeom>
              <a:solidFill>
                <a:srgbClr val="FFFF00"/>
              </a:solidFill>
              <a:ln w="38100" cmpd="dbl">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05315" name="Oval 35"/>
              <p:cNvSpPr>
                <a:spLocks noChangeArrowheads="1"/>
              </p:cNvSpPr>
              <p:nvPr/>
            </p:nvSpPr>
            <p:spPr bwMode="auto">
              <a:xfrm>
                <a:off x="3880" y="1536"/>
                <a:ext cx="288" cy="288"/>
              </a:xfrm>
              <a:prstGeom prst="ellipse">
                <a:avLst/>
              </a:prstGeom>
              <a:solidFill>
                <a:srgbClr val="FFFF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05316" name="Text Box 36"/>
              <p:cNvSpPr txBox="1">
                <a:spLocks noChangeArrowheads="1"/>
              </p:cNvSpPr>
              <p:nvPr/>
            </p:nvSpPr>
            <p:spPr bwMode="auto">
              <a:xfrm>
                <a:off x="3870" y="1056"/>
                <a:ext cx="310" cy="75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p:txBody>
          </p:sp>
          <p:sp>
            <p:nvSpPr>
              <p:cNvPr id="1505317" name="Text Box 37"/>
              <p:cNvSpPr txBox="1">
                <a:spLocks noChangeArrowheads="1"/>
              </p:cNvSpPr>
              <p:nvPr/>
            </p:nvSpPr>
            <p:spPr bwMode="auto">
              <a:xfrm>
                <a:off x="4216" y="1056"/>
                <a:ext cx="310" cy="75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a:p>
                <a:pPr>
                  <a:lnSpc>
                    <a:spcPct val="150000"/>
                  </a:lnSpc>
                </a:pPr>
                <a:r>
                  <a:rPr lang="en-US" altLang="en-US" sz="2400">
                    <a:latin typeface="Times New Roman" panose="02020603050405020304" pitchFamily="18" charset="0"/>
                  </a:rPr>
                  <a:t>11</a:t>
                </a:r>
              </a:p>
            </p:txBody>
          </p:sp>
          <p:sp>
            <p:nvSpPr>
              <p:cNvPr id="1505318" name="Rectangle 38"/>
              <p:cNvSpPr>
                <a:spLocks noChangeArrowheads="1"/>
              </p:cNvSpPr>
              <p:nvPr/>
            </p:nvSpPr>
            <p:spPr bwMode="auto">
              <a:xfrm>
                <a:off x="4072" y="2736"/>
                <a:ext cx="308"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a:latin typeface="Times New Roman" panose="02020603050405020304" pitchFamily="18" charset="0"/>
                  </a:rPr>
                  <a:t>11</a:t>
                </a:r>
              </a:p>
            </p:txBody>
          </p:sp>
        </p:grpSp>
        <p:grpSp>
          <p:nvGrpSpPr>
            <p:cNvPr id="1505319" name="Group 39"/>
            <p:cNvGrpSpPr>
              <a:grpSpLocks/>
            </p:cNvGrpSpPr>
            <p:nvPr/>
          </p:nvGrpSpPr>
          <p:grpSpPr bwMode="auto">
            <a:xfrm>
              <a:off x="4792" y="1056"/>
              <a:ext cx="656" cy="1968"/>
              <a:chOff x="4792" y="1056"/>
              <a:chExt cx="656" cy="1968"/>
            </a:xfrm>
          </p:grpSpPr>
          <p:sp>
            <p:nvSpPr>
              <p:cNvPr id="1505320" name="Line 40"/>
              <p:cNvSpPr>
                <a:spLocks noChangeShapeType="1"/>
              </p:cNvSpPr>
              <p:nvPr/>
            </p:nvSpPr>
            <p:spPr bwMode="auto">
              <a:xfrm flipH="1">
                <a:off x="5138" y="1296"/>
                <a:ext cx="142" cy="1440"/>
              </a:xfrm>
              <a:prstGeom prst="line">
                <a:avLst/>
              </a:prstGeom>
              <a:noFill/>
              <a:ln w="2857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5321" name="Oval 41"/>
              <p:cNvSpPr>
                <a:spLocks noChangeArrowheads="1"/>
              </p:cNvSpPr>
              <p:nvPr/>
            </p:nvSpPr>
            <p:spPr bwMode="auto">
              <a:xfrm>
                <a:off x="5138" y="1152"/>
                <a:ext cx="288" cy="288"/>
              </a:xfrm>
              <a:prstGeom prst="ellipse">
                <a:avLst/>
              </a:prstGeom>
              <a:solidFill>
                <a:srgbClr val="FFFF00"/>
              </a:solidFill>
              <a:ln w="38100" cmpd="dbl">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tLang="en-US" sz="3200">
                  <a:latin typeface="Times New Roman" panose="02020603050405020304" pitchFamily="18" charset="0"/>
                </a:endParaRPr>
              </a:p>
            </p:txBody>
          </p:sp>
          <p:sp>
            <p:nvSpPr>
              <p:cNvPr id="1505322" name="Oval 42"/>
              <p:cNvSpPr>
                <a:spLocks noChangeArrowheads="1"/>
              </p:cNvSpPr>
              <p:nvPr/>
            </p:nvSpPr>
            <p:spPr bwMode="auto">
              <a:xfrm>
                <a:off x="4802" y="1536"/>
                <a:ext cx="288" cy="288"/>
              </a:xfrm>
              <a:prstGeom prst="ellipse">
                <a:avLst/>
              </a:prstGeom>
              <a:solidFill>
                <a:srgbClr val="FFFF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05323" name="Text Box 43"/>
              <p:cNvSpPr txBox="1">
                <a:spLocks noChangeArrowheads="1"/>
              </p:cNvSpPr>
              <p:nvPr/>
            </p:nvSpPr>
            <p:spPr bwMode="auto">
              <a:xfrm>
                <a:off x="4792" y="1056"/>
                <a:ext cx="310" cy="75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20</a:t>
                </a:r>
              </a:p>
              <a:p>
                <a:pPr>
                  <a:lnSpc>
                    <a:spcPct val="150000"/>
                  </a:lnSpc>
                </a:pPr>
                <a:r>
                  <a:rPr lang="en-US" altLang="en-US" sz="2400">
                    <a:latin typeface="Times New Roman" panose="02020603050405020304" pitchFamily="18" charset="0"/>
                  </a:rPr>
                  <a:t>13</a:t>
                </a:r>
              </a:p>
            </p:txBody>
          </p:sp>
          <p:sp>
            <p:nvSpPr>
              <p:cNvPr id="1505324" name="Text Box 44"/>
              <p:cNvSpPr txBox="1">
                <a:spLocks noChangeArrowheads="1"/>
              </p:cNvSpPr>
              <p:nvPr/>
            </p:nvSpPr>
            <p:spPr bwMode="auto">
              <a:xfrm>
                <a:off x="5138" y="1056"/>
                <a:ext cx="310" cy="4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2400">
                    <a:latin typeface="Times New Roman" panose="02020603050405020304" pitchFamily="18" charset="0"/>
                  </a:rPr>
                  <a:t>12</a:t>
                </a:r>
              </a:p>
            </p:txBody>
          </p:sp>
          <p:sp>
            <p:nvSpPr>
              <p:cNvPr id="1505325" name="Rectangle 45"/>
              <p:cNvSpPr>
                <a:spLocks noChangeArrowheads="1"/>
              </p:cNvSpPr>
              <p:nvPr/>
            </p:nvSpPr>
            <p:spPr bwMode="auto">
              <a:xfrm>
                <a:off x="4994" y="2736"/>
                <a:ext cx="308"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a:latin typeface="Times New Roman" panose="02020603050405020304" pitchFamily="18" charset="0"/>
                  </a:rPr>
                  <a:t>12</a:t>
                </a:r>
              </a:p>
            </p:txBody>
          </p:sp>
        </p:grpSp>
        <p:sp>
          <p:nvSpPr>
            <p:cNvPr id="1505326" name="Line 46"/>
            <p:cNvSpPr>
              <a:spLocks noChangeShapeType="1"/>
            </p:cNvSpPr>
            <p:nvPr/>
          </p:nvSpPr>
          <p:spPr bwMode="auto">
            <a:xfrm>
              <a:off x="970" y="1152"/>
              <a:ext cx="0" cy="1584"/>
            </a:xfrm>
            <a:prstGeom prst="line">
              <a:avLst/>
            </a:prstGeom>
            <a:noFill/>
            <a:ln w="76200" cmpd="tri">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5327" name="Line 47"/>
            <p:cNvSpPr>
              <a:spLocks noChangeShapeType="1"/>
            </p:cNvSpPr>
            <p:nvPr/>
          </p:nvSpPr>
          <p:spPr bwMode="auto">
            <a:xfrm>
              <a:off x="1892" y="1152"/>
              <a:ext cx="0" cy="1584"/>
            </a:xfrm>
            <a:prstGeom prst="line">
              <a:avLst/>
            </a:prstGeom>
            <a:noFill/>
            <a:ln w="76200" cmpd="tri">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5328" name="Line 48"/>
            <p:cNvSpPr>
              <a:spLocks noChangeShapeType="1"/>
            </p:cNvSpPr>
            <p:nvPr/>
          </p:nvSpPr>
          <p:spPr bwMode="auto">
            <a:xfrm>
              <a:off x="2814" y="1152"/>
              <a:ext cx="0" cy="1584"/>
            </a:xfrm>
            <a:prstGeom prst="line">
              <a:avLst/>
            </a:prstGeom>
            <a:noFill/>
            <a:ln w="76200" cmpd="tri">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5329" name="Line 49"/>
            <p:cNvSpPr>
              <a:spLocks noChangeShapeType="1"/>
            </p:cNvSpPr>
            <p:nvPr/>
          </p:nvSpPr>
          <p:spPr bwMode="auto">
            <a:xfrm>
              <a:off x="3736" y="1152"/>
              <a:ext cx="0" cy="1584"/>
            </a:xfrm>
            <a:prstGeom prst="line">
              <a:avLst/>
            </a:prstGeom>
            <a:noFill/>
            <a:ln w="76200" cmpd="tri">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5330" name="Line 50"/>
            <p:cNvSpPr>
              <a:spLocks noChangeShapeType="1"/>
            </p:cNvSpPr>
            <p:nvPr/>
          </p:nvSpPr>
          <p:spPr bwMode="auto">
            <a:xfrm>
              <a:off x="4658" y="1152"/>
              <a:ext cx="0" cy="1584"/>
            </a:xfrm>
            <a:prstGeom prst="line">
              <a:avLst/>
            </a:prstGeom>
            <a:noFill/>
            <a:ln w="76200" cmpd="tri">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505331" name="Rectangle 51"/>
          <p:cNvSpPr>
            <a:spLocks noChangeArrowheads="1"/>
          </p:cNvSpPr>
          <p:nvPr/>
        </p:nvSpPr>
        <p:spPr bwMode="auto">
          <a:xfrm>
            <a:off x="2430463" y="5810251"/>
            <a:ext cx="808426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n-US" sz="2400" i="1">
                <a:solidFill>
                  <a:srgbClr val="009999"/>
                </a:solidFill>
                <a:latin typeface="Times New Roman" panose="02020603050405020304" pitchFamily="18" charset="0"/>
                <a:cs typeface="Arial" panose="020B0604020202020204" pitchFamily="34" charset="0"/>
              </a:rPr>
              <a:t>Θ</a:t>
            </a:r>
            <a:r>
              <a:rPr lang="en-US" altLang="en-US" sz="2400" i="1">
                <a:solidFill>
                  <a:srgbClr val="009999"/>
                </a:solidFill>
                <a:latin typeface="Times New Roman" panose="02020603050405020304" pitchFamily="18" charset="0"/>
              </a:rPr>
              <a:t>(n)</a:t>
            </a:r>
            <a:r>
              <a:rPr lang="en-US" altLang="en-US" sz="2400">
                <a:solidFill>
                  <a:srgbClr val="009999"/>
                </a:solidFill>
              </a:rPr>
              <a:t> </a:t>
            </a:r>
            <a:r>
              <a:rPr lang="en-US" altLang="en-US" sz="2400"/>
              <a:t>time to merge a total of </a:t>
            </a:r>
            <a:r>
              <a:rPr lang="en-US" altLang="en-US" sz="2400" i="1">
                <a:solidFill>
                  <a:srgbClr val="009999"/>
                </a:solidFill>
              </a:rPr>
              <a:t>n</a:t>
            </a:r>
            <a:r>
              <a:rPr lang="en-US" altLang="en-US" sz="2400"/>
              <a:t> elements (linear time).</a:t>
            </a:r>
          </a:p>
        </p:txBody>
      </p:sp>
    </p:spTree>
    <p:extLst>
      <p:ext uri="{BB962C8B-B14F-4D97-AF65-F5344CB8AC3E}">
        <p14:creationId xmlns:p14="http://schemas.microsoft.com/office/powerpoint/2010/main" val="12346505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053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31"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ate Placeholder 2"/>
          <p:cNvSpPr>
            <a:spLocks noGrp="1"/>
          </p:cNvSpPr>
          <p:nvPr>
            <p:ph type="dt" sz="half" idx="10"/>
          </p:nvPr>
        </p:nvSpPr>
        <p:spPr/>
        <p:txBody>
          <a:bodyPr/>
          <a:lstStyle/>
          <a:p>
            <a:fld id="{C15B2C47-EE3C-4407-9592-FD1BB51F2458}" type="datetime1">
              <a:rPr lang="en-US" altLang="en-US"/>
              <a:pPr/>
              <a:t>10/23/2019</a:t>
            </a:fld>
            <a:endParaRPr lang="en-US" altLang="en-US"/>
          </a:p>
        </p:txBody>
      </p:sp>
      <p:sp>
        <p:nvSpPr>
          <p:cNvPr id="11" name="Slide Number Placeholder 4"/>
          <p:cNvSpPr>
            <a:spLocks noGrp="1"/>
          </p:cNvSpPr>
          <p:nvPr>
            <p:ph type="sldNum" sz="quarter" idx="12"/>
          </p:nvPr>
        </p:nvSpPr>
        <p:spPr/>
        <p:txBody>
          <a:bodyPr/>
          <a:lstStyle/>
          <a:p>
            <a:fld id="{0200A6EB-81E4-45A9-83A3-3228E4FE8C95}" type="slidenum">
              <a:rPr lang="en-US" altLang="en-US"/>
              <a:pPr/>
              <a:t>55</a:t>
            </a:fld>
            <a:endParaRPr lang="en-US" altLang="en-US"/>
          </a:p>
        </p:txBody>
      </p:sp>
      <p:sp>
        <p:nvSpPr>
          <p:cNvPr id="1591298" name="Rectangle 2"/>
          <p:cNvSpPr>
            <a:spLocks noGrp="1" noChangeArrowheads="1"/>
          </p:cNvSpPr>
          <p:nvPr>
            <p:ph type="title"/>
          </p:nvPr>
        </p:nvSpPr>
        <p:spPr/>
        <p:txBody>
          <a:bodyPr/>
          <a:lstStyle/>
          <a:p>
            <a:r>
              <a:rPr lang="en-US" altLang="en-US"/>
              <a:t>Recurrence for merge sort</a:t>
            </a:r>
          </a:p>
        </p:txBody>
      </p:sp>
      <p:grpSp>
        <p:nvGrpSpPr>
          <p:cNvPr id="1591299" name="Group 3"/>
          <p:cNvGrpSpPr>
            <a:grpSpLocks/>
          </p:cNvGrpSpPr>
          <p:nvPr/>
        </p:nvGrpSpPr>
        <p:grpSpPr bwMode="auto">
          <a:xfrm>
            <a:off x="3238500" y="1600201"/>
            <a:ext cx="5715000" cy="1158875"/>
            <a:chOff x="1104" y="1008"/>
            <a:chExt cx="3600" cy="730"/>
          </a:xfrm>
        </p:grpSpPr>
        <p:sp>
          <p:nvSpPr>
            <p:cNvPr id="1591300" name="Rectangle 4"/>
            <p:cNvSpPr>
              <a:spLocks noChangeArrowheads="1"/>
            </p:cNvSpPr>
            <p:nvPr/>
          </p:nvSpPr>
          <p:spPr bwMode="auto">
            <a:xfrm>
              <a:off x="1104" y="1190"/>
              <a:ext cx="764" cy="3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 =</a:t>
              </a:r>
            </a:p>
          </p:txBody>
        </p:sp>
        <p:grpSp>
          <p:nvGrpSpPr>
            <p:cNvPr id="1591301" name="Group 5"/>
            <p:cNvGrpSpPr>
              <a:grpSpLocks/>
            </p:cNvGrpSpPr>
            <p:nvPr/>
          </p:nvGrpSpPr>
          <p:grpSpPr bwMode="auto">
            <a:xfrm>
              <a:off x="2064" y="1008"/>
              <a:ext cx="2640" cy="730"/>
              <a:chOff x="1728" y="3277"/>
              <a:chExt cx="2640" cy="730"/>
            </a:xfrm>
          </p:grpSpPr>
          <p:sp>
            <p:nvSpPr>
              <p:cNvPr id="1591302" name="Rectangle 6"/>
              <p:cNvSpPr>
                <a:spLocks noChangeArrowheads="1"/>
              </p:cNvSpPr>
              <p:nvPr/>
            </p:nvSpPr>
            <p:spPr bwMode="auto">
              <a:xfrm>
                <a:off x="1728" y="3277"/>
                <a:ext cx="1551" cy="3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3200">
                    <a:solidFill>
                      <a:srgbClr val="009999"/>
                    </a:solidFill>
                    <a:latin typeface="Symbol" panose="05050102010706020507" pitchFamily="18" charset="2"/>
                  </a:rPr>
                  <a:t>Q</a:t>
                </a:r>
                <a:r>
                  <a:rPr lang="en-US" altLang="en-US" sz="3200">
                    <a:solidFill>
                      <a:srgbClr val="009999"/>
                    </a:solidFill>
                    <a:latin typeface="Times New Roman" panose="02020603050405020304" pitchFamily="18" charset="0"/>
                  </a:rPr>
                  <a:t>(1)</a:t>
                </a:r>
                <a:r>
                  <a:rPr lang="en-US" altLang="en-US" sz="3200">
                    <a:latin typeface="Times New Roman" panose="02020603050405020304" pitchFamily="18" charset="0"/>
                  </a:rPr>
                  <a:t> </a:t>
                </a:r>
                <a:r>
                  <a:rPr lang="en-US" altLang="en-US" sz="3200">
                    <a:solidFill>
                      <a:srgbClr val="009999"/>
                    </a:solidFill>
                    <a:latin typeface="Times New Roman" panose="02020603050405020304" pitchFamily="18" charset="0"/>
                  </a:rPr>
                  <a:t> </a:t>
                </a:r>
                <a:r>
                  <a:rPr lang="en-US" altLang="en-US" sz="3200">
                    <a:latin typeface="Times New Roman" panose="02020603050405020304" pitchFamily="18" charset="0"/>
                  </a:rPr>
                  <a:t>if</a:t>
                </a:r>
                <a:r>
                  <a:rPr lang="en-US" altLang="en-US" sz="3200">
                    <a:solidFill>
                      <a:srgbClr val="009999"/>
                    </a:solidFill>
                    <a:latin typeface="Times New Roman" panose="02020603050405020304" pitchFamily="18" charset="0"/>
                  </a:rPr>
                  <a:t> </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 = 1</a:t>
                </a:r>
                <a:r>
                  <a:rPr lang="en-US" altLang="en-US" sz="3200">
                    <a:latin typeface="Times New Roman" panose="02020603050405020304" pitchFamily="18" charset="0"/>
                  </a:rPr>
                  <a:t>;</a:t>
                </a:r>
              </a:p>
            </p:txBody>
          </p:sp>
          <p:sp>
            <p:nvSpPr>
              <p:cNvPr id="1591303" name="Rectangle 7"/>
              <p:cNvSpPr>
                <a:spLocks noChangeArrowheads="1"/>
              </p:cNvSpPr>
              <p:nvPr/>
            </p:nvSpPr>
            <p:spPr bwMode="auto">
              <a:xfrm>
                <a:off x="1728" y="3642"/>
                <a:ext cx="2640" cy="3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sz="3200">
                    <a:solidFill>
                      <a:srgbClr val="009999"/>
                    </a:solidFill>
                    <a:latin typeface="Times New Roman" panose="02020603050405020304" pitchFamily="18" charset="0"/>
                  </a:rPr>
                  <a:t>2</a:t>
                </a:r>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/2)</a:t>
                </a:r>
                <a:r>
                  <a:rPr lang="en-US" altLang="en-US" sz="3200">
                    <a:solidFill>
                      <a:srgbClr val="009999"/>
                    </a:solidFill>
                    <a:latin typeface="Times New Roman" panose="02020603050405020304" pitchFamily="18" charset="0"/>
                    <a:cs typeface="Times New Roman" panose="02020603050405020304" pitchFamily="18" charset="0"/>
                  </a:rPr>
                  <a:t> + </a:t>
                </a:r>
                <a:r>
                  <a:rPr lang="en-US" altLang="en-US" sz="3200">
                    <a:solidFill>
                      <a:srgbClr val="009999"/>
                    </a:solidFill>
                    <a:latin typeface="Symbol" panose="05050102010706020507" pitchFamily="18" charset="2"/>
                  </a:rPr>
                  <a:t>Q</a:t>
                </a:r>
                <a:r>
                  <a:rPr lang="en-US" altLang="en-US" sz="3200">
                    <a:solidFill>
                      <a:srgbClr val="009999"/>
                    </a:solidFill>
                    <a:latin typeface="Times New Roman" panose="02020603050405020304" pitchFamily="18" charset="0"/>
                  </a:rPr>
                  <a:t>(n)</a:t>
                </a:r>
                <a:r>
                  <a:rPr lang="en-US" altLang="en-US" sz="3200">
                    <a:latin typeface="Times New Roman" panose="02020603050405020304" pitchFamily="18" charset="0"/>
                  </a:rPr>
                  <a:t> </a:t>
                </a:r>
                <a:r>
                  <a:rPr lang="en-US" altLang="en-US" sz="3200">
                    <a:solidFill>
                      <a:srgbClr val="009999"/>
                    </a:solidFill>
                    <a:latin typeface="Times New Roman" panose="02020603050405020304" pitchFamily="18" charset="0"/>
                    <a:cs typeface="Times New Roman" panose="02020603050405020304" pitchFamily="18" charset="0"/>
                  </a:rPr>
                  <a:t> </a:t>
                </a:r>
                <a:r>
                  <a:rPr lang="en-US" altLang="en-US" sz="3200">
                    <a:latin typeface="Times New Roman" panose="02020603050405020304" pitchFamily="18" charset="0"/>
                    <a:cs typeface="Times New Roman" panose="02020603050405020304" pitchFamily="18" charset="0"/>
                  </a:rPr>
                  <a:t>if</a:t>
                </a:r>
                <a:r>
                  <a:rPr lang="en-US" altLang="en-US" sz="3200">
                    <a:solidFill>
                      <a:srgbClr val="009999"/>
                    </a:solidFill>
                    <a:latin typeface="Times New Roman" panose="02020603050405020304" pitchFamily="18" charset="0"/>
                    <a:cs typeface="Times New Roman" panose="02020603050405020304" pitchFamily="18" charset="0"/>
                  </a:rPr>
                  <a:t> </a:t>
                </a:r>
                <a:r>
                  <a:rPr lang="en-US" altLang="en-US" sz="3200" i="1">
                    <a:solidFill>
                      <a:srgbClr val="009999"/>
                    </a:solidFill>
                    <a:latin typeface="Times New Roman" panose="02020603050405020304" pitchFamily="18" charset="0"/>
                    <a:cs typeface="Times New Roman" panose="02020603050405020304" pitchFamily="18" charset="0"/>
                  </a:rPr>
                  <a:t>n</a:t>
                </a:r>
                <a:r>
                  <a:rPr lang="en-US" altLang="en-US" sz="3200">
                    <a:solidFill>
                      <a:srgbClr val="009999"/>
                    </a:solidFill>
                    <a:latin typeface="Times New Roman" panose="02020603050405020304" pitchFamily="18" charset="0"/>
                    <a:cs typeface="Times New Roman" panose="02020603050405020304" pitchFamily="18" charset="0"/>
                  </a:rPr>
                  <a:t> &gt; 1</a:t>
                </a:r>
                <a:r>
                  <a:rPr lang="en-US" altLang="en-US" sz="3200">
                    <a:latin typeface="Times New Roman" panose="02020603050405020304" pitchFamily="18" charset="0"/>
                    <a:cs typeface="Times New Roman" panose="02020603050405020304" pitchFamily="18" charset="0"/>
                  </a:rPr>
                  <a:t>.</a:t>
                </a:r>
              </a:p>
            </p:txBody>
          </p:sp>
        </p:grpSp>
        <p:sp>
          <p:nvSpPr>
            <p:cNvPr id="1591304" name="AutoShape 8"/>
            <p:cNvSpPr>
              <a:spLocks/>
            </p:cNvSpPr>
            <p:nvPr/>
          </p:nvSpPr>
          <p:spPr bwMode="auto">
            <a:xfrm>
              <a:off x="1920" y="1091"/>
              <a:ext cx="144" cy="624"/>
            </a:xfrm>
            <a:prstGeom prst="leftBrace">
              <a:avLst>
                <a:gd name="adj1" fmla="val 36111"/>
                <a:gd name="adj2" fmla="val 50000"/>
              </a:avLst>
            </a:prstGeom>
            <a:noFill/>
            <a:ln w="12700">
              <a:solidFill>
                <a:srgbClr val="009999"/>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tLang="en-US" sz="3200">
                <a:solidFill>
                  <a:srgbClr val="009999"/>
                </a:solidFill>
                <a:latin typeface="Times New Roman" panose="02020603050405020304" pitchFamily="18" charset="0"/>
              </a:endParaRPr>
            </a:p>
          </p:txBody>
        </p:sp>
      </p:grpSp>
      <p:sp>
        <p:nvSpPr>
          <p:cNvPr id="1591306" name="Text Box 10"/>
          <p:cNvSpPr txBox="1">
            <a:spLocks noChangeArrowheads="1"/>
          </p:cNvSpPr>
          <p:nvPr/>
        </p:nvSpPr>
        <p:spPr bwMode="auto">
          <a:xfrm>
            <a:off x="3200400" y="4114801"/>
            <a:ext cx="6172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altLang="en-US" sz="2400"/>
              <a:t>We will usually ignore the base case, assuming it is always a constant (but not 0).</a:t>
            </a:r>
          </a:p>
        </p:txBody>
      </p:sp>
    </p:spTree>
    <p:extLst>
      <p:ext uri="{BB962C8B-B14F-4D97-AF65-F5344CB8AC3E}">
        <p14:creationId xmlns:p14="http://schemas.microsoft.com/office/powerpoint/2010/main" val="244939877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p:cNvSpPr>
            <a:spLocks noGrp="1"/>
          </p:cNvSpPr>
          <p:nvPr>
            <p:ph type="dt" sz="half" idx="10"/>
          </p:nvPr>
        </p:nvSpPr>
        <p:spPr/>
        <p:txBody>
          <a:bodyPr/>
          <a:lstStyle/>
          <a:p>
            <a:fld id="{72824E2C-9C7D-4EFF-98BF-97F28B72B122}" type="datetime1">
              <a:rPr lang="en-US" altLang="en-US"/>
              <a:pPr/>
              <a:t>10/23/2019</a:t>
            </a:fld>
            <a:endParaRPr lang="en-US" altLang="en-US"/>
          </a:p>
        </p:txBody>
      </p:sp>
      <p:sp>
        <p:nvSpPr>
          <p:cNvPr id="5" name="Slide Number Placeholder 4"/>
          <p:cNvSpPr>
            <a:spLocks noGrp="1"/>
          </p:cNvSpPr>
          <p:nvPr>
            <p:ph type="sldNum" sz="quarter" idx="12"/>
          </p:nvPr>
        </p:nvSpPr>
        <p:spPr/>
        <p:txBody>
          <a:bodyPr/>
          <a:lstStyle/>
          <a:p>
            <a:fld id="{AD1FB109-A149-4B8F-A654-4C3868F48B2D}" type="slidenum">
              <a:rPr lang="en-US" altLang="en-US"/>
              <a:pPr/>
              <a:t>56</a:t>
            </a:fld>
            <a:endParaRPr lang="en-US" altLang="en-US"/>
          </a:p>
        </p:txBody>
      </p:sp>
      <p:sp>
        <p:nvSpPr>
          <p:cNvPr id="1595394" name="Rectangle 2"/>
          <p:cNvSpPr>
            <a:spLocks noGrp="1" noChangeArrowheads="1"/>
          </p:cNvSpPr>
          <p:nvPr>
            <p:ph type="title"/>
          </p:nvPr>
        </p:nvSpPr>
        <p:spPr/>
        <p:txBody>
          <a:bodyPr/>
          <a:lstStyle/>
          <a:p>
            <a:r>
              <a:rPr lang="en-US" altLang="en-US"/>
              <a:t>Recursion tree for merge sort</a:t>
            </a:r>
          </a:p>
        </p:txBody>
      </p:sp>
      <p:sp>
        <p:nvSpPr>
          <p:cNvPr id="1595395" name="Text Box 3"/>
          <p:cNvSpPr txBox="1">
            <a:spLocks noChangeArrowheads="1"/>
          </p:cNvSpPr>
          <p:nvPr/>
        </p:nvSpPr>
        <p:spPr bwMode="auto">
          <a:xfrm>
            <a:off x="1884364" y="1543050"/>
            <a:ext cx="8466137"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3200">
                <a:latin typeface="Times New Roman" panose="02020603050405020304" pitchFamily="18" charset="0"/>
              </a:rPr>
              <a:t>Solve </a:t>
            </a:r>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 = 2</a:t>
            </a:r>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/2) + </a:t>
            </a:r>
            <a:r>
              <a:rPr lang="en-US" altLang="en-US" sz="3200" i="1">
                <a:solidFill>
                  <a:srgbClr val="009999"/>
                </a:solidFill>
                <a:latin typeface="Times New Roman" panose="02020603050405020304" pitchFamily="18" charset="0"/>
              </a:rPr>
              <a:t>dn</a:t>
            </a:r>
            <a:r>
              <a:rPr lang="en-US" altLang="en-US" sz="3200">
                <a:latin typeface="Times New Roman" panose="02020603050405020304" pitchFamily="18" charset="0"/>
              </a:rPr>
              <a:t>, where </a:t>
            </a:r>
            <a:r>
              <a:rPr lang="en-US" altLang="en-US" sz="3200" i="1">
                <a:solidFill>
                  <a:srgbClr val="009999"/>
                </a:solidFill>
                <a:latin typeface="Times New Roman" panose="02020603050405020304" pitchFamily="18" charset="0"/>
              </a:rPr>
              <a:t>d </a:t>
            </a:r>
            <a:r>
              <a:rPr lang="en-US" altLang="en-US" sz="3200">
                <a:solidFill>
                  <a:srgbClr val="009999"/>
                </a:solidFill>
                <a:latin typeface="Times New Roman" panose="02020603050405020304" pitchFamily="18" charset="0"/>
              </a:rPr>
              <a:t>&gt; 0</a:t>
            </a:r>
            <a:r>
              <a:rPr lang="en-US" altLang="en-US" sz="3200">
                <a:latin typeface="Times New Roman" panose="02020603050405020304" pitchFamily="18" charset="0"/>
              </a:rPr>
              <a:t> is constant.</a:t>
            </a:r>
          </a:p>
        </p:txBody>
      </p:sp>
    </p:spTree>
    <p:extLst>
      <p:ext uri="{BB962C8B-B14F-4D97-AF65-F5344CB8AC3E}">
        <p14:creationId xmlns:p14="http://schemas.microsoft.com/office/powerpoint/2010/main" val="144253888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2"/>
          <p:cNvSpPr>
            <a:spLocks noGrp="1"/>
          </p:cNvSpPr>
          <p:nvPr>
            <p:ph type="dt" sz="half" idx="10"/>
          </p:nvPr>
        </p:nvSpPr>
        <p:spPr/>
        <p:txBody>
          <a:bodyPr/>
          <a:lstStyle/>
          <a:p>
            <a:fld id="{FB656ED9-71BA-468C-8631-ED5A9D618AEB}" type="datetime1">
              <a:rPr lang="en-US" altLang="en-US"/>
              <a:pPr/>
              <a:t>10/23/2019</a:t>
            </a:fld>
            <a:endParaRPr lang="en-US" altLang="en-US"/>
          </a:p>
        </p:txBody>
      </p:sp>
      <p:sp>
        <p:nvSpPr>
          <p:cNvPr id="6" name="Slide Number Placeholder 4"/>
          <p:cNvSpPr>
            <a:spLocks noGrp="1"/>
          </p:cNvSpPr>
          <p:nvPr>
            <p:ph type="sldNum" sz="quarter" idx="12"/>
          </p:nvPr>
        </p:nvSpPr>
        <p:spPr/>
        <p:txBody>
          <a:bodyPr/>
          <a:lstStyle/>
          <a:p>
            <a:fld id="{183892D0-7A7D-4C9F-8D07-85406C56DD7E}" type="slidenum">
              <a:rPr lang="en-US" altLang="en-US"/>
              <a:pPr/>
              <a:t>57</a:t>
            </a:fld>
            <a:endParaRPr lang="en-US" altLang="en-US"/>
          </a:p>
        </p:txBody>
      </p:sp>
      <p:sp>
        <p:nvSpPr>
          <p:cNvPr id="1597442" name="Rectangle 2"/>
          <p:cNvSpPr>
            <a:spLocks noGrp="1" noChangeArrowheads="1"/>
          </p:cNvSpPr>
          <p:nvPr>
            <p:ph type="title"/>
          </p:nvPr>
        </p:nvSpPr>
        <p:spPr/>
        <p:txBody>
          <a:bodyPr/>
          <a:lstStyle/>
          <a:p>
            <a:r>
              <a:rPr lang="en-US" altLang="en-US"/>
              <a:t>Recursion tree for merge sort</a:t>
            </a:r>
          </a:p>
        </p:txBody>
      </p:sp>
      <p:sp>
        <p:nvSpPr>
          <p:cNvPr id="1597443" name="Text Box 3"/>
          <p:cNvSpPr txBox="1">
            <a:spLocks noChangeArrowheads="1"/>
          </p:cNvSpPr>
          <p:nvPr/>
        </p:nvSpPr>
        <p:spPr bwMode="auto">
          <a:xfrm>
            <a:off x="1884364" y="1543050"/>
            <a:ext cx="8466137"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3200">
                <a:latin typeface="Times New Roman" panose="02020603050405020304" pitchFamily="18" charset="0"/>
              </a:rPr>
              <a:t>Solve </a:t>
            </a:r>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 = 2</a:t>
            </a:r>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/2) + </a:t>
            </a:r>
            <a:r>
              <a:rPr lang="en-US" altLang="en-US" sz="3200" i="1">
                <a:solidFill>
                  <a:srgbClr val="009999"/>
                </a:solidFill>
                <a:latin typeface="Times New Roman" panose="02020603050405020304" pitchFamily="18" charset="0"/>
              </a:rPr>
              <a:t>dn</a:t>
            </a:r>
            <a:r>
              <a:rPr lang="en-US" altLang="en-US" sz="3200">
                <a:latin typeface="Times New Roman" panose="02020603050405020304" pitchFamily="18" charset="0"/>
              </a:rPr>
              <a:t>, where </a:t>
            </a:r>
            <a:r>
              <a:rPr lang="en-US" altLang="en-US" sz="3200" i="1">
                <a:solidFill>
                  <a:srgbClr val="009999"/>
                </a:solidFill>
                <a:latin typeface="Times New Roman" panose="02020603050405020304" pitchFamily="18" charset="0"/>
              </a:rPr>
              <a:t>d </a:t>
            </a:r>
            <a:r>
              <a:rPr lang="en-US" altLang="en-US" sz="3200">
                <a:solidFill>
                  <a:srgbClr val="009999"/>
                </a:solidFill>
                <a:latin typeface="Times New Roman" panose="02020603050405020304" pitchFamily="18" charset="0"/>
              </a:rPr>
              <a:t>&gt; 0</a:t>
            </a:r>
            <a:r>
              <a:rPr lang="en-US" altLang="en-US" sz="3200">
                <a:latin typeface="Times New Roman" panose="02020603050405020304" pitchFamily="18" charset="0"/>
              </a:rPr>
              <a:t> is constant.</a:t>
            </a:r>
          </a:p>
        </p:txBody>
      </p:sp>
      <p:sp>
        <p:nvSpPr>
          <p:cNvPr id="1597444" name="Rectangle 4"/>
          <p:cNvSpPr>
            <a:spLocks noChangeArrowheads="1"/>
          </p:cNvSpPr>
          <p:nvPr/>
        </p:nvSpPr>
        <p:spPr bwMode="auto">
          <a:xfrm>
            <a:off x="5654675" y="2209800"/>
            <a:ext cx="882650"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a:t>
            </a:r>
          </a:p>
        </p:txBody>
      </p:sp>
    </p:spTree>
    <p:extLst>
      <p:ext uri="{BB962C8B-B14F-4D97-AF65-F5344CB8AC3E}">
        <p14:creationId xmlns:p14="http://schemas.microsoft.com/office/powerpoint/2010/main" val="274756386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2"/>
          <p:cNvSpPr>
            <a:spLocks noGrp="1"/>
          </p:cNvSpPr>
          <p:nvPr>
            <p:ph type="dt" sz="half" idx="10"/>
          </p:nvPr>
        </p:nvSpPr>
        <p:spPr/>
        <p:txBody>
          <a:bodyPr/>
          <a:lstStyle/>
          <a:p>
            <a:fld id="{82D3344B-4327-4EAE-952F-304C28795D65}" type="datetime1">
              <a:rPr lang="en-US" altLang="en-US"/>
              <a:pPr/>
              <a:t>10/23/2019</a:t>
            </a:fld>
            <a:endParaRPr lang="en-US" altLang="en-US"/>
          </a:p>
        </p:txBody>
      </p:sp>
      <p:sp>
        <p:nvSpPr>
          <p:cNvPr id="12" name="Slide Number Placeholder 4"/>
          <p:cNvSpPr>
            <a:spLocks noGrp="1"/>
          </p:cNvSpPr>
          <p:nvPr>
            <p:ph type="sldNum" sz="quarter" idx="12"/>
          </p:nvPr>
        </p:nvSpPr>
        <p:spPr/>
        <p:txBody>
          <a:bodyPr/>
          <a:lstStyle/>
          <a:p>
            <a:fld id="{8FDB34AF-262F-48B6-8FA7-2ECCBA10A69E}" type="slidenum">
              <a:rPr lang="en-US" altLang="en-US"/>
              <a:pPr/>
              <a:t>58</a:t>
            </a:fld>
            <a:endParaRPr lang="en-US" altLang="en-US"/>
          </a:p>
        </p:txBody>
      </p:sp>
      <p:sp>
        <p:nvSpPr>
          <p:cNvPr id="1599490" name="Rectangle 2"/>
          <p:cNvSpPr>
            <a:spLocks noGrp="1" noChangeArrowheads="1"/>
          </p:cNvSpPr>
          <p:nvPr>
            <p:ph type="title"/>
          </p:nvPr>
        </p:nvSpPr>
        <p:spPr/>
        <p:txBody>
          <a:bodyPr/>
          <a:lstStyle/>
          <a:p>
            <a:r>
              <a:rPr lang="en-US" altLang="en-US"/>
              <a:t>Recursion tree for merge sort</a:t>
            </a:r>
          </a:p>
        </p:txBody>
      </p:sp>
      <p:sp>
        <p:nvSpPr>
          <p:cNvPr id="1599491" name="Text Box 3"/>
          <p:cNvSpPr txBox="1">
            <a:spLocks noChangeArrowheads="1"/>
          </p:cNvSpPr>
          <p:nvPr/>
        </p:nvSpPr>
        <p:spPr bwMode="auto">
          <a:xfrm>
            <a:off x="1884364" y="1543050"/>
            <a:ext cx="8466137"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3200">
                <a:latin typeface="Times New Roman" panose="02020603050405020304" pitchFamily="18" charset="0"/>
              </a:rPr>
              <a:t>Solve </a:t>
            </a:r>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 = 2</a:t>
            </a:r>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/2) + </a:t>
            </a:r>
            <a:r>
              <a:rPr lang="en-US" altLang="en-US" sz="3200" i="1">
                <a:solidFill>
                  <a:srgbClr val="009999"/>
                </a:solidFill>
                <a:latin typeface="Times New Roman" panose="02020603050405020304" pitchFamily="18" charset="0"/>
              </a:rPr>
              <a:t>dn</a:t>
            </a:r>
            <a:r>
              <a:rPr lang="en-US" altLang="en-US" sz="3200">
                <a:latin typeface="Times New Roman" panose="02020603050405020304" pitchFamily="18" charset="0"/>
              </a:rPr>
              <a:t>, where </a:t>
            </a:r>
            <a:r>
              <a:rPr lang="en-US" altLang="en-US" sz="3200" i="1">
                <a:solidFill>
                  <a:srgbClr val="009999"/>
                </a:solidFill>
                <a:latin typeface="Times New Roman" panose="02020603050405020304" pitchFamily="18" charset="0"/>
              </a:rPr>
              <a:t>d </a:t>
            </a:r>
            <a:r>
              <a:rPr lang="en-US" altLang="en-US" sz="3200">
                <a:solidFill>
                  <a:srgbClr val="009999"/>
                </a:solidFill>
                <a:latin typeface="Times New Roman" panose="02020603050405020304" pitchFamily="18" charset="0"/>
              </a:rPr>
              <a:t>&gt; 0</a:t>
            </a:r>
            <a:r>
              <a:rPr lang="en-US" altLang="en-US" sz="3200">
                <a:latin typeface="Times New Roman" panose="02020603050405020304" pitchFamily="18" charset="0"/>
              </a:rPr>
              <a:t> is constant.</a:t>
            </a:r>
          </a:p>
        </p:txBody>
      </p:sp>
      <p:grpSp>
        <p:nvGrpSpPr>
          <p:cNvPr id="1599492" name="Group 4"/>
          <p:cNvGrpSpPr>
            <a:grpSpLocks/>
          </p:cNvGrpSpPr>
          <p:nvPr/>
        </p:nvGrpSpPr>
        <p:grpSpPr bwMode="auto">
          <a:xfrm>
            <a:off x="3886200" y="2133601"/>
            <a:ext cx="4419600" cy="1357313"/>
            <a:chOff x="1488" y="1488"/>
            <a:chExt cx="2784" cy="855"/>
          </a:xfrm>
        </p:grpSpPr>
        <p:sp>
          <p:nvSpPr>
            <p:cNvPr id="1599493" name="Line 5"/>
            <p:cNvSpPr>
              <a:spLocks noChangeShapeType="1"/>
            </p:cNvSpPr>
            <p:nvPr/>
          </p:nvSpPr>
          <p:spPr bwMode="auto">
            <a:xfrm flipH="1">
              <a:off x="1920" y="1728"/>
              <a:ext cx="960" cy="43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99494" name="Line 6"/>
            <p:cNvSpPr>
              <a:spLocks noChangeShapeType="1"/>
            </p:cNvSpPr>
            <p:nvPr/>
          </p:nvSpPr>
          <p:spPr bwMode="auto">
            <a:xfrm>
              <a:off x="2880" y="1728"/>
              <a:ext cx="1056" cy="43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599495" name="Group 7"/>
            <p:cNvGrpSpPr>
              <a:grpSpLocks/>
            </p:cNvGrpSpPr>
            <p:nvPr/>
          </p:nvGrpSpPr>
          <p:grpSpPr bwMode="auto">
            <a:xfrm>
              <a:off x="1488" y="1968"/>
              <a:ext cx="2784" cy="375"/>
              <a:chOff x="1488" y="1968"/>
              <a:chExt cx="2784" cy="375"/>
            </a:xfrm>
          </p:grpSpPr>
          <p:sp>
            <p:nvSpPr>
              <p:cNvPr id="1599496" name="Rectangle 8"/>
              <p:cNvSpPr>
                <a:spLocks noChangeArrowheads="1"/>
              </p:cNvSpPr>
              <p:nvPr/>
            </p:nvSpPr>
            <p:spPr bwMode="auto">
              <a:xfrm>
                <a:off x="1488" y="1978"/>
                <a:ext cx="755" cy="3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/2)</a:t>
                </a:r>
              </a:p>
            </p:txBody>
          </p:sp>
          <p:sp>
            <p:nvSpPr>
              <p:cNvPr id="1599497" name="Rectangle 9"/>
              <p:cNvSpPr>
                <a:spLocks noChangeArrowheads="1"/>
              </p:cNvSpPr>
              <p:nvPr/>
            </p:nvSpPr>
            <p:spPr bwMode="auto">
              <a:xfrm>
                <a:off x="3517" y="1968"/>
                <a:ext cx="755" cy="3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/2)</a:t>
                </a:r>
              </a:p>
            </p:txBody>
          </p:sp>
        </p:grpSp>
        <p:sp>
          <p:nvSpPr>
            <p:cNvPr id="1599498" name="Rectangle 10"/>
            <p:cNvSpPr>
              <a:spLocks noChangeArrowheads="1"/>
            </p:cNvSpPr>
            <p:nvPr/>
          </p:nvSpPr>
          <p:spPr bwMode="auto">
            <a:xfrm>
              <a:off x="2693" y="1488"/>
              <a:ext cx="372" cy="3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endParaRPr lang="en-US" altLang="en-US" sz="3200">
                <a:solidFill>
                  <a:srgbClr val="009999"/>
                </a:solidFill>
                <a:latin typeface="Times New Roman" panose="02020603050405020304" pitchFamily="18" charset="0"/>
              </a:endParaRPr>
            </a:p>
          </p:txBody>
        </p:sp>
      </p:grpSp>
    </p:spTree>
    <p:extLst>
      <p:ext uri="{BB962C8B-B14F-4D97-AF65-F5344CB8AC3E}">
        <p14:creationId xmlns:p14="http://schemas.microsoft.com/office/powerpoint/2010/main" val="209743625"/>
      </p:ext>
    </p:extLst>
  </p:cSld>
  <p:clrMapOvr>
    <a:masterClrMapping/>
  </p:clrMapOvr>
  <p:transition>
    <p:wipe dir="d"/>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Date Placeholder 2"/>
          <p:cNvSpPr>
            <a:spLocks noGrp="1"/>
          </p:cNvSpPr>
          <p:nvPr>
            <p:ph type="dt" sz="half" idx="10"/>
          </p:nvPr>
        </p:nvSpPr>
        <p:spPr/>
        <p:txBody>
          <a:bodyPr/>
          <a:lstStyle/>
          <a:p>
            <a:fld id="{2AD6FE0D-155F-4CD4-ADB9-E35ADCE86F90}" type="datetime1">
              <a:rPr lang="en-US" altLang="en-US"/>
              <a:pPr/>
              <a:t>10/23/2019</a:t>
            </a:fld>
            <a:endParaRPr lang="en-US" altLang="en-US"/>
          </a:p>
        </p:txBody>
      </p:sp>
      <p:sp>
        <p:nvSpPr>
          <p:cNvPr id="19" name="Slide Number Placeholder 4"/>
          <p:cNvSpPr>
            <a:spLocks noGrp="1"/>
          </p:cNvSpPr>
          <p:nvPr>
            <p:ph type="sldNum" sz="quarter" idx="12"/>
          </p:nvPr>
        </p:nvSpPr>
        <p:spPr/>
        <p:txBody>
          <a:bodyPr/>
          <a:lstStyle/>
          <a:p>
            <a:fld id="{9B32FFA5-1058-4741-BFE9-D23FD3A6AD62}" type="slidenum">
              <a:rPr lang="en-US" altLang="en-US"/>
              <a:pPr/>
              <a:t>59</a:t>
            </a:fld>
            <a:endParaRPr lang="en-US" altLang="en-US"/>
          </a:p>
        </p:txBody>
      </p:sp>
      <p:sp>
        <p:nvSpPr>
          <p:cNvPr id="1601538" name="Rectangle 2"/>
          <p:cNvSpPr>
            <a:spLocks noGrp="1" noChangeArrowheads="1"/>
          </p:cNvSpPr>
          <p:nvPr>
            <p:ph type="title"/>
          </p:nvPr>
        </p:nvSpPr>
        <p:spPr/>
        <p:txBody>
          <a:bodyPr/>
          <a:lstStyle/>
          <a:p>
            <a:r>
              <a:rPr lang="en-US" altLang="en-US"/>
              <a:t>Recursion tree for merge sort</a:t>
            </a:r>
          </a:p>
        </p:txBody>
      </p:sp>
      <p:sp>
        <p:nvSpPr>
          <p:cNvPr id="1601539" name="Text Box 3"/>
          <p:cNvSpPr txBox="1">
            <a:spLocks noChangeArrowheads="1"/>
          </p:cNvSpPr>
          <p:nvPr/>
        </p:nvSpPr>
        <p:spPr bwMode="auto">
          <a:xfrm>
            <a:off x="1884364" y="1543050"/>
            <a:ext cx="8466137"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3200">
                <a:latin typeface="Times New Roman" panose="02020603050405020304" pitchFamily="18" charset="0"/>
              </a:rPr>
              <a:t>Solve </a:t>
            </a:r>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 = 2</a:t>
            </a:r>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/2) + </a:t>
            </a:r>
            <a:r>
              <a:rPr lang="en-US" altLang="en-US" sz="3200" i="1">
                <a:solidFill>
                  <a:srgbClr val="009999"/>
                </a:solidFill>
                <a:latin typeface="Times New Roman" panose="02020603050405020304" pitchFamily="18" charset="0"/>
              </a:rPr>
              <a:t>dn</a:t>
            </a:r>
            <a:r>
              <a:rPr lang="en-US" altLang="en-US" sz="3200">
                <a:latin typeface="Times New Roman" panose="02020603050405020304" pitchFamily="18" charset="0"/>
              </a:rPr>
              <a:t>, where </a:t>
            </a:r>
            <a:r>
              <a:rPr lang="en-US" altLang="en-US" sz="3200" i="1">
                <a:solidFill>
                  <a:srgbClr val="009999"/>
                </a:solidFill>
                <a:latin typeface="Times New Roman" panose="02020603050405020304" pitchFamily="18" charset="0"/>
              </a:rPr>
              <a:t>d </a:t>
            </a:r>
            <a:r>
              <a:rPr lang="en-US" altLang="en-US" sz="3200">
                <a:solidFill>
                  <a:srgbClr val="009999"/>
                </a:solidFill>
                <a:latin typeface="Times New Roman" panose="02020603050405020304" pitchFamily="18" charset="0"/>
              </a:rPr>
              <a:t>&gt; 0</a:t>
            </a:r>
            <a:r>
              <a:rPr lang="en-US" altLang="en-US" sz="3200">
                <a:latin typeface="Times New Roman" panose="02020603050405020304" pitchFamily="18" charset="0"/>
              </a:rPr>
              <a:t> is constant.</a:t>
            </a:r>
          </a:p>
        </p:txBody>
      </p:sp>
      <p:grpSp>
        <p:nvGrpSpPr>
          <p:cNvPr id="1601540" name="Group 4"/>
          <p:cNvGrpSpPr>
            <a:grpSpLocks/>
          </p:cNvGrpSpPr>
          <p:nvPr/>
        </p:nvGrpSpPr>
        <p:grpSpPr bwMode="auto">
          <a:xfrm>
            <a:off x="3048001" y="2133600"/>
            <a:ext cx="6049963" cy="2179638"/>
            <a:chOff x="960" y="1488"/>
            <a:chExt cx="3811" cy="1373"/>
          </a:xfrm>
        </p:grpSpPr>
        <p:sp>
          <p:nvSpPr>
            <p:cNvPr id="1601541" name="Line 5"/>
            <p:cNvSpPr>
              <a:spLocks noChangeShapeType="1"/>
            </p:cNvSpPr>
            <p:nvPr/>
          </p:nvSpPr>
          <p:spPr bwMode="auto">
            <a:xfrm flipH="1">
              <a:off x="1920" y="1728"/>
              <a:ext cx="960" cy="43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1542" name="Line 6"/>
            <p:cNvSpPr>
              <a:spLocks noChangeShapeType="1"/>
            </p:cNvSpPr>
            <p:nvPr/>
          </p:nvSpPr>
          <p:spPr bwMode="auto">
            <a:xfrm>
              <a:off x="2880" y="1728"/>
              <a:ext cx="1056" cy="43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1543" name="Rectangle 7"/>
            <p:cNvSpPr>
              <a:spLocks noChangeArrowheads="1"/>
            </p:cNvSpPr>
            <p:nvPr/>
          </p:nvSpPr>
          <p:spPr bwMode="auto">
            <a:xfrm>
              <a:off x="2693" y="1488"/>
              <a:ext cx="372" cy="3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endParaRPr lang="en-US" altLang="en-US" sz="3200">
                <a:solidFill>
                  <a:srgbClr val="009999"/>
                </a:solidFill>
                <a:latin typeface="Times New Roman" panose="02020603050405020304" pitchFamily="18" charset="0"/>
              </a:endParaRPr>
            </a:p>
          </p:txBody>
        </p:sp>
        <p:sp>
          <p:nvSpPr>
            <p:cNvPr id="1601544" name="Line 8"/>
            <p:cNvSpPr>
              <a:spLocks noChangeShapeType="1"/>
            </p:cNvSpPr>
            <p:nvPr/>
          </p:nvSpPr>
          <p:spPr bwMode="auto">
            <a:xfrm flipH="1">
              <a:off x="1392" y="2160"/>
              <a:ext cx="528" cy="52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1545" name="Line 9"/>
            <p:cNvSpPr>
              <a:spLocks noChangeShapeType="1"/>
            </p:cNvSpPr>
            <p:nvPr/>
          </p:nvSpPr>
          <p:spPr bwMode="auto">
            <a:xfrm flipH="1">
              <a:off x="3360" y="2160"/>
              <a:ext cx="528" cy="52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1546" name="Line 10"/>
            <p:cNvSpPr>
              <a:spLocks noChangeShapeType="1"/>
            </p:cNvSpPr>
            <p:nvPr/>
          </p:nvSpPr>
          <p:spPr bwMode="auto">
            <a:xfrm>
              <a:off x="3888" y="2160"/>
              <a:ext cx="576" cy="52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1547" name="Line 11"/>
            <p:cNvSpPr>
              <a:spLocks noChangeShapeType="1"/>
            </p:cNvSpPr>
            <p:nvPr/>
          </p:nvSpPr>
          <p:spPr bwMode="auto">
            <a:xfrm>
              <a:off x="1920" y="2160"/>
              <a:ext cx="576" cy="52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1548" name="Rectangle 12"/>
            <p:cNvSpPr>
              <a:spLocks noChangeArrowheads="1"/>
            </p:cNvSpPr>
            <p:nvPr/>
          </p:nvSpPr>
          <p:spPr bwMode="auto">
            <a:xfrm>
              <a:off x="960" y="2496"/>
              <a:ext cx="755" cy="3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/4)</a:t>
              </a:r>
            </a:p>
          </p:txBody>
        </p:sp>
        <p:sp>
          <p:nvSpPr>
            <p:cNvPr id="1601549" name="Rectangle 13"/>
            <p:cNvSpPr>
              <a:spLocks noChangeArrowheads="1"/>
            </p:cNvSpPr>
            <p:nvPr/>
          </p:nvSpPr>
          <p:spPr bwMode="auto">
            <a:xfrm>
              <a:off x="2000" y="2496"/>
              <a:ext cx="755" cy="3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/4)</a:t>
              </a:r>
            </a:p>
          </p:txBody>
        </p:sp>
        <p:sp>
          <p:nvSpPr>
            <p:cNvPr id="1601550" name="Rectangle 14"/>
            <p:cNvSpPr>
              <a:spLocks noChangeArrowheads="1"/>
            </p:cNvSpPr>
            <p:nvPr/>
          </p:nvSpPr>
          <p:spPr bwMode="auto">
            <a:xfrm>
              <a:off x="2976" y="2495"/>
              <a:ext cx="755" cy="3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/4)</a:t>
              </a:r>
            </a:p>
          </p:txBody>
        </p:sp>
        <p:sp>
          <p:nvSpPr>
            <p:cNvPr id="1601551" name="Rectangle 15"/>
            <p:cNvSpPr>
              <a:spLocks noChangeArrowheads="1"/>
            </p:cNvSpPr>
            <p:nvPr/>
          </p:nvSpPr>
          <p:spPr bwMode="auto">
            <a:xfrm>
              <a:off x="4016" y="2495"/>
              <a:ext cx="755" cy="3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/4)</a:t>
              </a:r>
            </a:p>
          </p:txBody>
        </p:sp>
        <p:sp>
          <p:nvSpPr>
            <p:cNvPr id="1601552" name="Rectangle 16"/>
            <p:cNvSpPr>
              <a:spLocks noChangeArrowheads="1"/>
            </p:cNvSpPr>
            <p:nvPr/>
          </p:nvSpPr>
          <p:spPr bwMode="auto">
            <a:xfrm>
              <a:off x="1580" y="1978"/>
              <a:ext cx="571" cy="3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/2</a:t>
              </a:r>
            </a:p>
          </p:txBody>
        </p:sp>
        <p:sp>
          <p:nvSpPr>
            <p:cNvPr id="1601553" name="Rectangle 17"/>
            <p:cNvSpPr>
              <a:spLocks noChangeArrowheads="1"/>
            </p:cNvSpPr>
            <p:nvPr/>
          </p:nvSpPr>
          <p:spPr bwMode="auto">
            <a:xfrm>
              <a:off x="3609" y="1968"/>
              <a:ext cx="571" cy="3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/2</a:t>
              </a:r>
            </a:p>
          </p:txBody>
        </p:sp>
      </p:grpSp>
    </p:spTree>
    <p:extLst>
      <p:ext uri="{BB962C8B-B14F-4D97-AF65-F5344CB8AC3E}">
        <p14:creationId xmlns:p14="http://schemas.microsoft.com/office/powerpoint/2010/main" val="1148215272"/>
      </p:ext>
    </p:extLst>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A. Levitin “Introduction to the Design &amp; Analysis of Algorithms,” 3rd ed., Ch. 2 ©2012 Pearson Education, Inc. Upper Saddle River, NJ. All Rights Reserved. </a:t>
            </a:r>
          </a:p>
        </p:txBody>
      </p:sp>
      <p:sp>
        <p:nvSpPr>
          <p:cNvPr id="5" name="Slide Number Placeholder 5"/>
          <p:cNvSpPr>
            <a:spLocks noGrp="1"/>
          </p:cNvSpPr>
          <p:nvPr>
            <p:ph type="sldNum" sz="quarter" idx="12"/>
          </p:nvPr>
        </p:nvSpPr>
        <p:spPr/>
        <p:txBody>
          <a:bodyPr/>
          <a:lstStyle/>
          <a:p>
            <a:fld id="{602B5581-AC54-49E5-97A2-9E96ACB685B5}" type="slidenum">
              <a:rPr lang="en-US" altLang="en-US"/>
              <a:pPr/>
              <a:t>6</a:t>
            </a:fld>
            <a:endParaRPr lang="en-US" altLang="en-US"/>
          </a:p>
        </p:txBody>
      </p:sp>
      <p:sp>
        <p:nvSpPr>
          <p:cNvPr id="314370" name="Rectangle 2"/>
          <p:cNvSpPr>
            <a:spLocks noGrp="1" noChangeArrowheads="1"/>
          </p:cNvSpPr>
          <p:nvPr>
            <p:ph type="title"/>
          </p:nvPr>
        </p:nvSpPr>
        <p:spPr>
          <a:xfrm>
            <a:off x="1981200" y="152400"/>
            <a:ext cx="8686800" cy="609600"/>
          </a:xfrm>
        </p:spPr>
        <p:txBody>
          <a:bodyPr>
            <a:normAutofit fontScale="90000"/>
          </a:bodyPr>
          <a:lstStyle/>
          <a:p>
            <a:r>
              <a:rPr lang="en-US" altLang="en-US"/>
              <a:t>Solving recurrence for number of moves</a:t>
            </a:r>
          </a:p>
        </p:txBody>
      </p:sp>
      <p:sp>
        <p:nvSpPr>
          <p:cNvPr id="314371" name="Rectangle 3"/>
          <p:cNvSpPr>
            <a:spLocks noGrp="1" noChangeArrowheads="1"/>
          </p:cNvSpPr>
          <p:nvPr>
            <p:ph type="body" idx="1"/>
          </p:nvPr>
        </p:nvSpPr>
        <p:spPr/>
        <p:txBody>
          <a:bodyPr/>
          <a:lstStyle/>
          <a:p>
            <a:pPr>
              <a:buFont typeface="Monotype Sorts" pitchFamily="2" charset="2"/>
              <a:buNone/>
            </a:pPr>
            <a:r>
              <a:rPr lang="en-US" altLang="en-US" sz="2800"/>
              <a:t>M(</a:t>
            </a:r>
            <a:r>
              <a:rPr lang="en-US" altLang="en-US" sz="2800" i="1"/>
              <a:t>n</a:t>
            </a:r>
            <a:r>
              <a:rPr lang="en-US" altLang="en-US" sz="2800"/>
              <a:t>) = 2M(</a:t>
            </a:r>
            <a:r>
              <a:rPr lang="en-US" altLang="en-US" sz="2800" i="1"/>
              <a:t>n</a:t>
            </a:r>
            <a:r>
              <a:rPr lang="en-US" altLang="en-US" sz="2800"/>
              <a:t>-1) + 1,  M(1) = 1</a:t>
            </a:r>
            <a:endParaRPr lang="en-US" altLang="en-US"/>
          </a:p>
        </p:txBody>
      </p:sp>
    </p:spTree>
    <p:extLst>
      <p:ext uri="{BB962C8B-B14F-4D97-AF65-F5344CB8AC3E}">
        <p14:creationId xmlns:p14="http://schemas.microsoft.com/office/powerpoint/2010/main" val="123326314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Date Placeholder 2"/>
          <p:cNvSpPr>
            <a:spLocks noGrp="1"/>
          </p:cNvSpPr>
          <p:nvPr>
            <p:ph type="dt" sz="half" idx="10"/>
          </p:nvPr>
        </p:nvSpPr>
        <p:spPr/>
        <p:txBody>
          <a:bodyPr/>
          <a:lstStyle/>
          <a:p>
            <a:fld id="{D86F93E4-82A5-4255-A03F-9B52E7B74598}" type="datetime1">
              <a:rPr lang="en-US" altLang="en-US"/>
              <a:pPr/>
              <a:t>10/23/2019</a:t>
            </a:fld>
            <a:endParaRPr lang="en-US" altLang="en-US"/>
          </a:p>
        </p:txBody>
      </p:sp>
      <p:sp>
        <p:nvSpPr>
          <p:cNvPr id="21" name="Slide Number Placeholder 4"/>
          <p:cNvSpPr>
            <a:spLocks noGrp="1"/>
          </p:cNvSpPr>
          <p:nvPr>
            <p:ph type="sldNum" sz="quarter" idx="12"/>
          </p:nvPr>
        </p:nvSpPr>
        <p:spPr/>
        <p:txBody>
          <a:bodyPr/>
          <a:lstStyle/>
          <a:p>
            <a:fld id="{C5DB37E7-0499-4B22-89D7-EB736C6A41B3}" type="slidenum">
              <a:rPr lang="en-US" altLang="en-US"/>
              <a:pPr/>
              <a:t>60</a:t>
            </a:fld>
            <a:endParaRPr lang="en-US" altLang="en-US"/>
          </a:p>
        </p:txBody>
      </p:sp>
      <p:sp>
        <p:nvSpPr>
          <p:cNvPr id="1603586" name="Rectangle 2"/>
          <p:cNvSpPr>
            <a:spLocks noGrp="1" noChangeArrowheads="1"/>
          </p:cNvSpPr>
          <p:nvPr>
            <p:ph type="title"/>
          </p:nvPr>
        </p:nvSpPr>
        <p:spPr/>
        <p:txBody>
          <a:bodyPr/>
          <a:lstStyle/>
          <a:p>
            <a:r>
              <a:rPr lang="en-US" altLang="en-US"/>
              <a:t>Recursion tree for merge sort</a:t>
            </a:r>
          </a:p>
        </p:txBody>
      </p:sp>
      <p:sp>
        <p:nvSpPr>
          <p:cNvPr id="1603587" name="Text Box 3"/>
          <p:cNvSpPr txBox="1">
            <a:spLocks noChangeArrowheads="1"/>
          </p:cNvSpPr>
          <p:nvPr/>
        </p:nvSpPr>
        <p:spPr bwMode="auto">
          <a:xfrm>
            <a:off x="1884364" y="1543050"/>
            <a:ext cx="8466137"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3200">
                <a:latin typeface="Times New Roman" panose="02020603050405020304" pitchFamily="18" charset="0"/>
              </a:rPr>
              <a:t>Solve </a:t>
            </a:r>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 = 2</a:t>
            </a:r>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/2) + </a:t>
            </a:r>
            <a:r>
              <a:rPr lang="en-US" altLang="en-US" sz="3200" i="1">
                <a:solidFill>
                  <a:srgbClr val="009999"/>
                </a:solidFill>
                <a:latin typeface="Times New Roman" panose="02020603050405020304" pitchFamily="18" charset="0"/>
              </a:rPr>
              <a:t>dn</a:t>
            </a:r>
            <a:r>
              <a:rPr lang="en-US" altLang="en-US" sz="3200">
                <a:latin typeface="Times New Roman" panose="02020603050405020304" pitchFamily="18" charset="0"/>
              </a:rPr>
              <a:t>, where </a:t>
            </a:r>
            <a:r>
              <a:rPr lang="en-US" altLang="en-US" sz="3200" i="1">
                <a:solidFill>
                  <a:srgbClr val="009999"/>
                </a:solidFill>
                <a:latin typeface="Times New Roman" panose="02020603050405020304" pitchFamily="18" charset="0"/>
              </a:rPr>
              <a:t>d </a:t>
            </a:r>
            <a:r>
              <a:rPr lang="en-US" altLang="en-US" sz="3200">
                <a:solidFill>
                  <a:srgbClr val="009999"/>
                </a:solidFill>
                <a:latin typeface="Times New Roman" panose="02020603050405020304" pitchFamily="18" charset="0"/>
              </a:rPr>
              <a:t>&gt; 0</a:t>
            </a:r>
            <a:r>
              <a:rPr lang="en-US" altLang="en-US" sz="3200">
                <a:latin typeface="Times New Roman" panose="02020603050405020304" pitchFamily="18" charset="0"/>
              </a:rPr>
              <a:t> is constant.</a:t>
            </a:r>
          </a:p>
        </p:txBody>
      </p:sp>
      <p:sp>
        <p:nvSpPr>
          <p:cNvPr id="1603588" name="Line 4"/>
          <p:cNvSpPr>
            <a:spLocks noChangeShapeType="1"/>
          </p:cNvSpPr>
          <p:nvPr/>
        </p:nvSpPr>
        <p:spPr bwMode="auto">
          <a:xfrm flipH="1">
            <a:off x="3200400" y="4038600"/>
            <a:ext cx="533400" cy="1447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3589" name="Line 5"/>
          <p:cNvSpPr>
            <a:spLocks noChangeShapeType="1"/>
          </p:cNvSpPr>
          <p:nvPr/>
        </p:nvSpPr>
        <p:spPr bwMode="auto">
          <a:xfrm flipH="1">
            <a:off x="4572000" y="2514600"/>
            <a:ext cx="15240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3590" name="Line 6"/>
          <p:cNvSpPr>
            <a:spLocks noChangeShapeType="1"/>
          </p:cNvSpPr>
          <p:nvPr/>
        </p:nvSpPr>
        <p:spPr bwMode="auto">
          <a:xfrm>
            <a:off x="6096000" y="2514600"/>
            <a:ext cx="16764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3591" name="Rectangle 7"/>
          <p:cNvSpPr>
            <a:spLocks noChangeArrowheads="1"/>
          </p:cNvSpPr>
          <p:nvPr/>
        </p:nvSpPr>
        <p:spPr bwMode="auto">
          <a:xfrm>
            <a:off x="5799138" y="2133600"/>
            <a:ext cx="5905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endParaRPr lang="en-US" altLang="en-US" sz="3200">
              <a:solidFill>
                <a:srgbClr val="009999"/>
              </a:solidFill>
              <a:latin typeface="Times New Roman" panose="02020603050405020304" pitchFamily="18" charset="0"/>
            </a:endParaRPr>
          </a:p>
        </p:txBody>
      </p:sp>
      <p:sp>
        <p:nvSpPr>
          <p:cNvPr id="1603592" name="Line 8"/>
          <p:cNvSpPr>
            <a:spLocks noChangeShapeType="1"/>
          </p:cNvSpPr>
          <p:nvPr/>
        </p:nvSpPr>
        <p:spPr bwMode="auto">
          <a:xfrm flipH="1">
            <a:off x="3733800" y="3200400"/>
            <a:ext cx="8382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3593" name="Line 9"/>
          <p:cNvSpPr>
            <a:spLocks noChangeShapeType="1"/>
          </p:cNvSpPr>
          <p:nvPr/>
        </p:nvSpPr>
        <p:spPr bwMode="auto">
          <a:xfrm flipH="1">
            <a:off x="6858000" y="3200400"/>
            <a:ext cx="8382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3594" name="Line 10"/>
          <p:cNvSpPr>
            <a:spLocks noChangeShapeType="1"/>
          </p:cNvSpPr>
          <p:nvPr/>
        </p:nvSpPr>
        <p:spPr bwMode="auto">
          <a:xfrm>
            <a:off x="7696200" y="3200400"/>
            <a:ext cx="9144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3595" name="Line 11"/>
          <p:cNvSpPr>
            <a:spLocks noChangeShapeType="1"/>
          </p:cNvSpPr>
          <p:nvPr/>
        </p:nvSpPr>
        <p:spPr bwMode="auto">
          <a:xfrm>
            <a:off x="4572000" y="3200400"/>
            <a:ext cx="9144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3596" name="Rectangle 12"/>
          <p:cNvSpPr>
            <a:spLocks noChangeArrowheads="1"/>
          </p:cNvSpPr>
          <p:nvPr/>
        </p:nvSpPr>
        <p:spPr bwMode="auto">
          <a:xfrm>
            <a:off x="3194051" y="3733800"/>
            <a:ext cx="906463"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/4</a:t>
            </a:r>
          </a:p>
        </p:txBody>
      </p:sp>
      <p:sp>
        <p:nvSpPr>
          <p:cNvPr id="1603597" name="Rectangle 13"/>
          <p:cNvSpPr>
            <a:spLocks noChangeArrowheads="1"/>
          </p:cNvSpPr>
          <p:nvPr/>
        </p:nvSpPr>
        <p:spPr bwMode="auto">
          <a:xfrm>
            <a:off x="4843463" y="3733800"/>
            <a:ext cx="906462"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/4</a:t>
            </a:r>
          </a:p>
        </p:txBody>
      </p:sp>
      <p:sp>
        <p:nvSpPr>
          <p:cNvPr id="1603598" name="Rectangle 14"/>
          <p:cNvSpPr>
            <a:spLocks noChangeArrowheads="1"/>
          </p:cNvSpPr>
          <p:nvPr/>
        </p:nvSpPr>
        <p:spPr bwMode="auto">
          <a:xfrm>
            <a:off x="6392863" y="3732214"/>
            <a:ext cx="906462"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/4</a:t>
            </a:r>
          </a:p>
        </p:txBody>
      </p:sp>
      <p:sp>
        <p:nvSpPr>
          <p:cNvPr id="1603599" name="Rectangle 15"/>
          <p:cNvSpPr>
            <a:spLocks noChangeArrowheads="1"/>
          </p:cNvSpPr>
          <p:nvPr/>
        </p:nvSpPr>
        <p:spPr bwMode="auto">
          <a:xfrm>
            <a:off x="8043863" y="3732214"/>
            <a:ext cx="906462"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/4</a:t>
            </a:r>
          </a:p>
        </p:txBody>
      </p:sp>
      <p:sp>
        <p:nvSpPr>
          <p:cNvPr id="1603600" name="Rectangle 16"/>
          <p:cNvSpPr>
            <a:spLocks noChangeArrowheads="1"/>
          </p:cNvSpPr>
          <p:nvPr/>
        </p:nvSpPr>
        <p:spPr bwMode="auto">
          <a:xfrm>
            <a:off x="4032251" y="2911475"/>
            <a:ext cx="906463"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/2</a:t>
            </a:r>
          </a:p>
        </p:txBody>
      </p:sp>
      <p:sp>
        <p:nvSpPr>
          <p:cNvPr id="1603601" name="Rectangle 17"/>
          <p:cNvSpPr>
            <a:spLocks noChangeArrowheads="1"/>
          </p:cNvSpPr>
          <p:nvPr/>
        </p:nvSpPr>
        <p:spPr bwMode="auto">
          <a:xfrm>
            <a:off x="7253288" y="2895600"/>
            <a:ext cx="906462"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/2</a:t>
            </a:r>
          </a:p>
        </p:txBody>
      </p:sp>
      <p:sp>
        <p:nvSpPr>
          <p:cNvPr id="1603602" name="Rectangle 18"/>
          <p:cNvSpPr>
            <a:spLocks noChangeArrowheads="1"/>
          </p:cNvSpPr>
          <p:nvPr/>
        </p:nvSpPr>
        <p:spPr bwMode="auto">
          <a:xfrm>
            <a:off x="2851150" y="5181600"/>
            <a:ext cx="9588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solidFill>
                  <a:srgbClr val="009999"/>
                </a:solidFill>
                <a:latin typeface="Symbol" panose="05050102010706020507" pitchFamily="18" charset="2"/>
              </a:rPr>
              <a:t>Q</a:t>
            </a:r>
            <a:r>
              <a:rPr lang="en-US" altLang="en-US" sz="3200">
                <a:solidFill>
                  <a:srgbClr val="009999"/>
                </a:solidFill>
                <a:latin typeface="Times New Roman" panose="02020603050405020304" pitchFamily="18" charset="0"/>
              </a:rPr>
              <a:t>(1)</a:t>
            </a:r>
          </a:p>
        </p:txBody>
      </p:sp>
      <p:sp>
        <p:nvSpPr>
          <p:cNvPr id="1603603" name="Text Box 19"/>
          <p:cNvSpPr txBox="1">
            <a:spLocks noChangeArrowheads="1"/>
          </p:cNvSpPr>
          <p:nvPr/>
        </p:nvSpPr>
        <p:spPr bwMode="auto">
          <a:xfrm rot="17366799">
            <a:off x="3072607" y="4425157"/>
            <a:ext cx="5905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latin typeface="Times New Roman" panose="02020603050405020304" pitchFamily="18" charset="0"/>
              </a:rPr>
              <a:t>…</a:t>
            </a:r>
          </a:p>
        </p:txBody>
      </p:sp>
    </p:spTree>
    <p:extLst>
      <p:ext uri="{BB962C8B-B14F-4D97-AF65-F5344CB8AC3E}">
        <p14:creationId xmlns:p14="http://schemas.microsoft.com/office/powerpoint/2010/main" val="1225708560"/>
      </p:ext>
    </p:extLst>
  </p:cSld>
  <p:clrMapOvr>
    <a:masterClrMapping/>
  </p:clrMapOvr>
  <p:transition>
    <p:wipe dir="d"/>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Date Placeholder 2"/>
          <p:cNvSpPr>
            <a:spLocks noGrp="1"/>
          </p:cNvSpPr>
          <p:nvPr>
            <p:ph type="dt" sz="half" idx="10"/>
          </p:nvPr>
        </p:nvSpPr>
        <p:spPr/>
        <p:txBody>
          <a:bodyPr/>
          <a:lstStyle/>
          <a:p>
            <a:fld id="{FB7DBBD8-3705-43AD-8682-8AA32BF1736B}" type="datetime1">
              <a:rPr lang="en-US" altLang="en-US"/>
              <a:pPr/>
              <a:t>10/23/2019</a:t>
            </a:fld>
            <a:endParaRPr lang="en-US" altLang="en-US"/>
          </a:p>
        </p:txBody>
      </p:sp>
      <p:sp>
        <p:nvSpPr>
          <p:cNvPr id="23" name="Slide Number Placeholder 4"/>
          <p:cNvSpPr>
            <a:spLocks noGrp="1"/>
          </p:cNvSpPr>
          <p:nvPr>
            <p:ph type="sldNum" sz="quarter" idx="12"/>
          </p:nvPr>
        </p:nvSpPr>
        <p:spPr/>
        <p:txBody>
          <a:bodyPr/>
          <a:lstStyle/>
          <a:p>
            <a:fld id="{4F0A241F-122D-4E51-8867-01BDBBE5F6B2}" type="slidenum">
              <a:rPr lang="en-US" altLang="en-US"/>
              <a:pPr/>
              <a:t>61</a:t>
            </a:fld>
            <a:endParaRPr lang="en-US" altLang="en-US"/>
          </a:p>
        </p:txBody>
      </p:sp>
      <p:sp>
        <p:nvSpPr>
          <p:cNvPr id="1605634" name="Rectangle 2"/>
          <p:cNvSpPr>
            <a:spLocks noGrp="1" noChangeArrowheads="1"/>
          </p:cNvSpPr>
          <p:nvPr>
            <p:ph type="title"/>
          </p:nvPr>
        </p:nvSpPr>
        <p:spPr/>
        <p:txBody>
          <a:bodyPr/>
          <a:lstStyle/>
          <a:p>
            <a:r>
              <a:rPr lang="en-US" altLang="en-US"/>
              <a:t>Recursion tree for merge sort</a:t>
            </a:r>
          </a:p>
        </p:txBody>
      </p:sp>
      <p:sp>
        <p:nvSpPr>
          <p:cNvPr id="1605635" name="Text Box 3"/>
          <p:cNvSpPr txBox="1">
            <a:spLocks noChangeArrowheads="1"/>
          </p:cNvSpPr>
          <p:nvPr/>
        </p:nvSpPr>
        <p:spPr bwMode="auto">
          <a:xfrm>
            <a:off x="1884364" y="1543050"/>
            <a:ext cx="8466137"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3200">
                <a:latin typeface="Times New Roman" panose="02020603050405020304" pitchFamily="18" charset="0"/>
              </a:rPr>
              <a:t>Solve </a:t>
            </a:r>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 = 2</a:t>
            </a:r>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/2) + </a:t>
            </a:r>
            <a:r>
              <a:rPr lang="en-US" altLang="en-US" sz="3200" i="1">
                <a:solidFill>
                  <a:srgbClr val="009999"/>
                </a:solidFill>
                <a:latin typeface="Times New Roman" panose="02020603050405020304" pitchFamily="18" charset="0"/>
              </a:rPr>
              <a:t>dn</a:t>
            </a:r>
            <a:r>
              <a:rPr lang="en-US" altLang="en-US" sz="3200">
                <a:latin typeface="Times New Roman" panose="02020603050405020304" pitchFamily="18" charset="0"/>
              </a:rPr>
              <a:t>, where </a:t>
            </a:r>
            <a:r>
              <a:rPr lang="en-US" altLang="en-US" sz="3200" i="1">
                <a:solidFill>
                  <a:srgbClr val="009999"/>
                </a:solidFill>
                <a:latin typeface="Times New Roman" panose="02020603050405020304" pitchFamily="18" charset="0"/>
              </a:rPr>
              <a:t>d </a:t>
            </a:r>
            <a:r>
              <a:rPr lang="en-US" altLang="en-US" sz="3200">
                <a:solidFill>
                  <a:srgbClr val="009999"/>
                </a:solidFill>
                <a:latin typeface="Times New Roman" panose="02020603050405020304" pitchFamily="18" charset="0"/>
              </a:rPr>
              <a:t>&gt; 0</a:t>
            </a:r>
            <a:r>
              <a:rPr lang="en-US" altLang="en-US" sz="3200">
                <a:latin typeface="Times New Roman" panose="02020603050405020304" pitchFamily="18" charset="0"/>
              </a:rPr>
              <a:t> is constant.</a:t>
            </a:r>
          </a:p>
        </p:txBody>
      </p:sp>
      <p:sp>
        <p:nvSpPr>
          <p:cNvPr id="1605636" name="Line 4"/>
          <p:cNvSpPr>
            <a:spLocks noChangeShapeType="1"/>
          </p:cNvSpPr>
          <p:nvPr/>
        </p:nvSpPr>
        <p:spPr bwMode="auto">
          <a:xfrm flipH="1">
            <a:off x="3200400" y="4038600"/>
            <a:ext cx="533400" cy="1447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5637" name="Line 5"/>
          <p:cNvSpPr>
            <a:spLocks noChangeShapeType="1"/>
          </p:cNvSpPr>
          <p:nvPr/>
        </p:nvSpPr>
        <p:spPr bwMode="auto">
          <a:xfrm flipH="1">
            <a:off x="4572000" y="2514600"/>
            <a:ext cx="15240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5638" name="Line 6"/>
          <p:cNvSpPr>
            <a:spLocks noChangeShapeType="1"/>
          </p:cNvSpPr>
          <p:nvPr/>
        </p:nvSpPr>
        <p:spPr bwMode="auto">
          <a:xfrm>
            <a:off x="6096000" y="2514600"/>
            <a:ext cx="16764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5639" name="Rectangle 7"/>
          <p:cNvSpPr>
            <a:spLocks noChangeArrowheads="1"/>
          </p:cNvSpPr>
          <p:nvPr/>
        </p:nvSpPr>
        <p:spPr bwMode="auto">
          <a:xfrm>
            <a:off x="5799138" y="2133600"/>
            <a:ext cx="5905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endParaRPr lang="en-US" altLang="en-US" sz="3200">
              <a:solidFill>
                <a:srgbClr val="009999"/>
              </a:solidFill>
              <a:latin typeface="Times New Roman" panose="02020603050405020304" pitchFamily="18" charset="0"/>
            </a:endParaRPr>
          </a:p>
        </p:txBody>
      </p:sp>
      <p:sp>
        <p:nvSpPr>
          <p:cNvPr id="1605640" name="Line 8"/>
          <p:cNvSpPr>
            <a:spLocks noChangeShapeType="1"/>
          </p:cNvSpPr>
          <p:nvPr/>
        </p:nvSpPr>
        <p:spPr bwMode="auto">
          <a:xfrm flipH="1">
            <a:off x="3733800" y="3200400"/>
            <a:ext cx="8382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5641" name="Line 9"/>
          <p:cNvSpPr>
            <a:spLocks noChangeShapeType="1"/>
          </p:cNvSpPr>
          <p:nvPr/>
        </p:nvSpPr>
        <p:spPr bwMode="auto">
          <a:xfrm flipH="1">
            <a:off x="6858000" y="3200400"/>
            <a:ext cx="8382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5642" name="Line 10"/>
          <p:cNvSpPr>
            <a:spLocks noChangeShapeType="1"/>
          </p:cNvSpPr>
          <p:nvPr/>
        </p:nvSpPr>
        <p:spPr bwMode="auto">
          <a:xfrm>
            <a:off x="7696200" y="3200400"/>
            <a:ext cx="9144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5643" name="Line 11"/>
          <p:cNvSpPr>
            <a:spLocks noChangeShapeType="1"/>
          </p:cNvSpPr>
          <p:nvPr/>
        </p:nvSpPr>
        <p:spPr bwMode="auto">
          <a:xfrm>
            <a:off x="4572000" y="3200400"/>
            <a:ext cx="9144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5644" name="Rectangle 12"/>
          <p:cNvSpPr>
            <a:spLocks noChangeArrowheads="1"/>
          </p:cNvSpPr>
          <p:nvPr/>
        </p:nvSpPr>
        <p:spPr bwMode="auto">
          <a:xfrm>
            <a:off x="3194051" y="3733800"/>
            <a:ext cx="906463"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/4</a:t>
            </a:r>
          </a:p>
        </p:txBody>
      </p:sp>
      <p:sp>
        <p:nvSpPr>
          <p:cNvPr id="1605645" name="Rectangle 13"/>
          <p:cNvSpPr>
            <a:spLocks noChangeArrowheads="1"/>
          </p:cNvSpPr>
          <p:nvPr/>
        </p:nvSpPr>
        <p:spPr bwMode="auto">
          <a:xfrm>
            <a:off x="4843463" y="3733800"/>
            <a:ext cx="906462"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/4</a:t>
            </a:r>
          </a:p>
        </p:txBody>
      </p:sp>
      <p:sp>
        <p:nvSpPr>
          <p:cNvPr id="1605646" name="Rectangle 14"/>
          <p:cNvSpPr>
            <a:spLocks noChangeArrowheads="1"/>
          </p:cNvSpPr>
          <p:nvPr/>
        </p:nvSpPr>
        <p:spPr bwMode="auto">
          <a:xfrm>
            <a:off x="6392863" y="3732214"/>
            <a:ext cx="906462"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/4</a:t>
            </a:r>
          </a:p>
        </p:txBody>
      </p:sp>
      <p:sp>
        <p:nvSpPr>
          <p:cNvPr id="1605647" name="Rectangle 15"/>
          <p:cNvSpPr>
            <a:spLocks noChangeArrowheads="1"/>
          </p:cNvSpPr>
          <p:nvPr/>
        </p:nvSpPr>
        <p:spPr bwMode="auto">
          <a:xfrm>
            <a:off x="8043863" y="3732214"/>
            <a:ext cx="906462"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/4</a:t>
            </a:r>
          </a:p>
        </p:txBody>
      </p:sp>
      <p:sp>
        <p:nvSpPr>
          <p:cNvPr id="1605648" name="Rectangle 16"/>
          <p:cNvSpPr>
            <a:spLocks noChangeArrowheads="1"/>
          </p:cNvSpPr>
          <p:nvPr/>
        </p:nvSpPr>
        <p:spPr bwMode="auto">
          <a:xfrm>
            <a:off x="4032251" y="2911475"/>
            <a:ext cx="906463"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/2</a:t>
            </a:r>
          </a:p>
        </p:txBody>
      </p:sp>
      <p:sp>
        <p:nvSpPr>
          <p:cNvPr id="1605649" name="Rectangle 17"/>
          <p:cNvSpPr>
            <a:spLocks noChangeArrowheads="1"/>
          </p:cNvSpPr>
          <p:nvPr/>
        </p:nvSpPr>
        <p:spPr bwMode="auto">
          <a:xfrm>
            <a:off x="7253288" y="2895600"/>
            <a:ext cx="906462"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/2</a:t>
            </a:r>
          </a:p>
        </p:txBody>
      </p:sp>
      <p:sp>
        <p:nvSpPr>
          <p:cNvPr id="1605650" name="Rectangle 18"/>
          <p:cNvSpPr>
            <a:spLocks noChangeArrowheads="1"/>
          </p:cNvSpPr>
          <p:nvPr/>
        </p:nvSpPr>
        <p:spPr bwMode="auto">
          <a:xfrm>
            <a:off x="2851150" y="5181600"/>
            <a:ext cx="9588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solidFill>
                  <a:srgbClr val="009999"/>
                </a:solidFill>
                <a:latin typeface="Symbol" panose="05050102010706020507" pitchFamily="18" charset="2"/>
              </a:rPr>
              <a:t>Q</a:t>
            </a:r>
            <a:r>
              <a:rPr lang="en-US" altLang="en-US" sz="3200">
                <a:solidFill>
                  <a:srgbClr val="009999"/>
                </a:solidFill>
                <a:latin typeface="Times New Roman" panose="02020603050405020304" pitchFamily="18" charset="0"/>
              </a:rPr>
              <a:t>(1)</a:t>
            </a:r>
          </a:p>
        </p:txBody>
      </p:sp>
      <p:sp>
        <p:nvSpPr>
          <p:cNvPr id="1605651" name="Text Box 19"/>
          <p:cNvSpPr txBox="1">
            <a:spLocks noChangeArrowheads="1"/>
          </p:cNvSpPr>
          <p:nvPr/>
        </p:nvSpPr>
        <p:spPr bwMode="auto">
          <a:xfrm rot="17366799">
            <a:off x="3072607" y="4425157"/>
            <a:ext cx="5905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latin typeface="Times New Roman" panose="02020603050405020304" pitchFamily="18" charset="0"/>
              </a:rPr>
              <a:t>…</a:t>
            </a:r>
          </a:p>
        </p:txBody>
      </p:sp>
      <p:sp>
        <p:nvSpPr>
          <p:cNvPr id="1605652" name="Line 20"/>
          <p:cNvSpPr>
            <a:spLocks noChangeShapeType="1"/>
          </p:cNvSpPr>
          <p:nvPr/>
        </p:nvSpPr>
        <p:spPr bwMode="auto">
          <a:xfrm>
            <a:off x="2319338" y="2362200"/>
            <a:ext cx="0" cy="3276600"/>
          </a:xfrm>
          <a:prstGeom prst="line">
            <a:avLst/>
          </a:prstGeom>
          <a:noFill/>
          <a:ln w="25400">
            <a:solidFill>
              <a:schemeClr val="accent2"/>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5653" name="Text Box 21"/>
          <p:cNvSpPr txBox="1">
            <a:spLocks noChangeArrowheads="1"/>
          </p:cNvSpPr>
          <p:nvPr/>
        </p:nvSpPr>
        <p:spPr bwMode="auto">
          <a:xfrm>
            <a:off x="1498601" y="3581400"/>
            <a:ext cx="1643063"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h</a:t>
            </a:r>
            <a:r>
              <a:rPr lang="en-US" altLang="en-US" sz="3200">
                <a:solidFill>
                  <a:srgbClr val="009999"/>
                </a:solidFill>
                <a:latin typeface="Times New Roman" panose="02020603050405020304" pitchFamily="18" charset="0"/>
              </a:rPr>
              <a:t> = log </a:t>
            </a:r>
            <a:r>
              <a:rPr lang="en-US" altLang="en-US" sz="3200" i="1">
                <a:solidFill>
                  <a:srgbClr val="009999"/>
                </a:solidFill>
                <a:latin typeface="Times New Roman" panose="02020603050405020304" pitchFamily="18" charset="0"/>
              </a:rPr>
              <a:t>n</a:t>
            </a:r>
          </a:p>
        </p:txBody>
      </p:sp>
    </p:spTree>
    <p:extLst>
      <p:ext uri="{BB962C8B-B14F-4D97-AF65-F5344CB8AC3E}">
        <p14:creationId xmlns:p14="http://schemas.microsoft.com/office/powerpoint/2010/main" val="18129850"/>
      </p:ext>
    </p:extLst>
  </p:cSld>
  <p:clrMapOvr>
    <a:masterClrMapping/>
  </p:clrMapOvr>
  <p:transition>
    <p:split/>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ate Placeholder 2"/>
          <p:cNvSpPr>
            <a:spLocks noGrp="1"/>
          </p:cNvSpPr>
          <p:nvPr>
            <p:ph type="dt" sz="half" idx="10"/>
          </p:nvPr>
        </p:nvSpPr>
        <p:spPr/>
        <p:txBody>
          <a:bodyPr/>
          <a:lstStyle/>
          <a:p>
            <a:fld id="{FAD2B4B4-C044-46A4-A3A2-262F58B540CD}" type="datetime1">
              <a:rPr lang="en-US" altLang="en-US"/>
              <a:pPr/>
              <a:t>10/23/2019</a:t>
            </a:fld>
            <a:endParaRPr lang="en-US" altLang="en-US"/>
          </a:p>
        </p:txBody>
      </p:sp>
      <p:sp>
        <p:nvSpPr>
          <p:cNvPr id="25" name="Slide Number Placeholder 4"/>
          <p:cNvSpPr>
            <a:spLocks noGrp="1"/>
          </p:cNvSpPr>
          <p:nvPr>
            <p:ph type="sldNum" sz="quarter" idx="12"/>
          </p:nvPr>
        </p:nvSpPr>
        <p:spPr/>
        <p:txBody>
          <a:bodyPr/>
          <a:lstStyle/>
          <a:p>
            <a:fld id="{8B221916-4C02-4F56-9CB7-E1C27B78D885}" type="slidenum">
              <a:rPr lang="en-US" altLang="en-US"/>
              <a:pPr/>
              <a:t>62</a:t>
            </a:fld>
            <a:endParaRPr lang="en-US" altLang="en-US"/>
          </a:p>
        </p:txBody>
      </p:sp>
      <p:sp>
        <p:nvSpPr>
          <p:cNvPr id="1607682" name="Line 2"/>
          <p:cNvSpPr>
            <a:spLocks noChangeShapeType="1"/>
          </p:cNvSpPr>
          <p:nvPr/>
        </p:nvSpPr>
        <p:spPr bwMode="auto">
          <a:xfrm>
            <a:off x="2319338" y="2362200"/>
            <a:ext cx="0" cy="3276600"/>
          </a:xfrm>
          <a:prstGeom prst="line">
            <a:avLst/>
          </a:prstGeom>
          <a:noFill/>
          <a:ln w="25400">
            <a:solidFill>
              <a:schemeClr val="accent2"/>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7683" name="Rectangle 3"/>
          <p:cNvSpPr>
            <a:spLocks noGrp="1" noChangeArrowheads="1"/>
          </p:cNvSpPr>
          <p:nvPr>
            <p:ph type="title"/>
          </p:nvPr>
        </p:nvSpPr>
        <p:spPr/>
        <p:txBody>
          <a:bodyPr/>
          <a:lstStyle/>
          <a:p>
            <a:r>
              <a:rPr lang="en-US" altLang="en-US"/>
              <a:t>Recursion tree for merge sort</a:t>
            </a:r>
          </a:p>
        </p:txBody>
      </p:sp>
      <p:sp>
        <p:nvSpPr>
          <p:cNvPr id="1607684" name="Text Box 4"/>
          <p:cNvSpPr txBox="1">
            <a:spLocks noChangeArrowheads="1"/>
          </p:cNvSpPr>
          <p:nvPr/>
        </p:nvSpPr>
        <p:spPr bwMode="auto">
          <a:xfrm>
            <a:off x="1884364" y="1543050"/>
            <a:ext cx="8466137"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3200">
                <a:latin typeface="Times New Roman" panose="02020603050405020304" pitchFamily="18" charset="0"/>
              </a:rPr>
              <a:t>Solve </a:t>
            </a:r>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 = 2</a:t>
            </a:r>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/2) + </a:t>
            </a:r>
            <a:r>
              <a:rPr lang="en-US" altLang="en-US" sz="3200" i="1">
                <a:solidFill>
                  <a:srgbClr val="009999"/>
                </a:solidFill>
                <a:latin typeface="Times New Roman" panose="02020603050405020304" pitchFamily="18" charset="0"/>
              </a:rPr>
              <a:t>dn</a:t>
            </a:r>
            <a:r>
              <a:rPr lang="en-US" altLang="en-US" sz="3200">
                <a:latin typeface="Times New Roman" panose="02020603050405020304" pitchFamily="18" charset="0"/>
              </a:rPr>
              <a:t>, where </a:t>
            </a:r>
            <a:r>
              <a:rPr lang="en-US" altLang="en-US" sz="3200" i="1">
                <a:solidFill>
                  <a:srgbClr val="009999"/>
                </a:solidFill>
                <a:latin typeface="Times New Roman" panose="02020603050405020304" pitchFamily="18" charset="0"/>
              </a:rPr>
              <a:t>d </a:t>
            </a:r>
            <a:r>
              <a:rPr lang="en-US" altLang="en-US" sz="3200">
                <a:solidFill>
                  <a:srgbClr val="009999"/>
                </a:solidFill>
                <a:latin typeface="Times New Roman" panose="02020603050405020304" pitchFamily="18" charset="0"/>
              </a:rPr>
              <a:t>&gt; 0</a:t>
            </a:r>
            <a:r>
              <a:rPr lang="en-US" altLang="en-US" sz="3200">
                <a:latin typeface="Times New Roman" panose="02020603050405020304" pitchFamily="18" charset="0"/>
              </a:rPr>
              <a:t> is constant.</a:t>
            </a:r>
          </a:p>
        </p:txBody>
      </p:sp>
      <p:sp>
        <p:nvSpPr>
          <p:cNvPr id="1607685" name="Line 5"/>
          <p:cNvSpPr>
            <a:spLocks noChangeShapeType="1"/>
          </p:cNvSpPr>
          <p:nvPr/>
        </p:nvSpPr>
        <p:spPr bwMode="auto">
          <a:xfrm flipH="1">
            <a:off x="3200400" y="4038600"/>
            <a:ext cx="533400" cy="1447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7686" name="Line 6"/>
          <p:cNvSpPr>
            <a:spLocks noChangeShapeType="1"/>
          </p:cNvSpPr>
          <p:nvPr/>
        </p:nvSpPr>
        <p:spPr bwMode="auto">
          <a:xfrm flipH="1">
            <a:off x="4572000" y="2514600"/>
            <a:ext cx="15240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7687" name="Line 7"/>
          <p:cNvSpPr>
            <a:spLocks noChangeShapeType="1"/>
          </p:cNvSpPr>
          <p:nvPr/>
        </p:nvSpPr>
        <p:spPr bwMode="auto">
          <a:xfrm>
            <a:off x="6096000" y="2514600"/>
            <a:ext cx="16764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7688" name="Rectangle 8"/>
          <p:cNvSpPr>
            <a:spLocks noChangeArrowheads="1"/>
          </p:cNvSpPr>
          <p:nvPr/>
        </p:nvSpPr>
        <p:spPr bwMode="auto">
          <a:xfrm>
            <a:off x="5799138" y="2133600"/>
            <a:ext cx="5905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endParaRPr lang="en-US" altLang="en-US" sz="3200">
              <a:solidFill>
                <a:srgbClr val="009999"/>
              </a:solidFill>
              <a:latin typeface="Times New Roman" panose="02020603050405020304" pitchFamily="18" charset="0"/>
            </a:endParaRPr>
          </a:p>
        </p:txBody>
      </p:sp>
      <p:sp>
        <p:nvSpPr>
          <p:cNvPr id="1607689" name="Line 9"/>
          <p:cNvSpPr>
            <a:spLocks noChangeShapeType="1"/>
          </p:cNvSpPr>
          <p:nvPr/>
        </p:nvSpPr>
        <p:spPr bwMode="auto">
          <a:xfrm flipH="1">
            <a:off x="3733800" y="3200400"/>
            <a:ext cx="8382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7690" name="Line 10"/>
          <p:cNvSpPr>
            <a:spLocks noChangeShapeType="1"/>
          </p:cNvSpPr>
          <p:nvPr/>
        </p:nvSpPr>
        <p:spPr bwMode="auto">
          <a:xfrm flipH="1">
            <a:off x="6858000" y="3200400"/>
            <a:ext cx="8382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7691" name="Line 11"/>
          <p:cNvSpPr>
            <a:spLocks noChangeShapeType="1"/>
          </p:cNvSpPr>
          <p:nvPr/>
        </p:nvSpPr>
        <p:spPr bwMode="auto">
          <a:xfrm>
            <a:off x="7696200" y="3200400"/>
            <a:ext cx="9144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7692" name="Line 12"/>
          <p:cNvSpPr>
            <a:spLocks noChangeShapeType="1"/>
          </p:cNvSpPr>
          <p:nvPr/>
        </p:nvSpPr>
        <p:spPr bwMode="auto">
          <a:xfrm>
            <a:off x="4572000" y="3200400"/>
            <a:ext cx="9144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7693" name="Rectangle 13"/>
          <p:cNvSpPr>
            <a:spLocks noChangeArrowheads="1"/>
          </p:cNvSpPr>
          <p:nvPr/>
        </p:nvSpPr>
        <p:spPr bwMode="auto">
          <a:xfrm>
            <a:off x="3194051" y="3733800"/>
            <a:ext cx="906463"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/4</a:t>
            </a:r>
          </a:p>
        </p:txBody>
      </p:sp>
      <p:sp>
        <p:nvSpPr>
          <p:cNvPr id="1607694" name="Rectangle 14"/>
          <p:cNvSpPr>
            <a:spLocks noChangeArrowheads="1"/>
          </p:cNvSpPr>
          <p:nvPr/>
        </p:nvSpPr>
        <p:spPr bwMode="auto">
          <a:xfrm>
            <a:off x="4843463" y="3733800"/>
            <a:ext cx="906462"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/4</a:t>
            </a:r>
          </a:p>
        </p:txBody>
      </p:sp>
      <p:sp>
        <p:nvSpPr>
          <p:cNvPr id="1607695" name="Rectangle 15"/>
          <p:cNvSpPr>
            <a:spLocks noChangeArrowheads="1"/>
          </p:cNvSpPr>
          <p:nvPr/>
        </p:nvSpPr>
        <p:spPr bwMode="auto">
          <a:xfrm>
            <a:off x="6392863" y="3732214"/>
            <a:ext cx="906462"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/4</a:t>
            </a:r>
          </a:p>
        </p:txBody>
      </p:sp>
      <p:sp>
        <p:nvSpPr>
          <p:cNvPr id="1607696" name="Rectangle 16"/>
          <p:cNvSpPr>
            <a:spLocks noChangeArrowheads="1"/>
          </p:cNvSpPr>
          <p:nvPr/>
        </p:nvSpPr>
        <p:spPr bwMode="auto">
          <a:xfrm>
            <a:off x="8043863" y="3732214"/>
            <a:ext cx="906462"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/4</a:t>
            </a:r>
          </a:p>
        </p:txBody>
      </p:sp>
      <p:sp>
        <p:nvSpPr>
          <p:cNvPr id="1607697" name="Rectangle 17"/>
          <p:cNvSpPr>
            <a:spLocks noChangeArrowheads="1"/>
          </p:cNvSpPr>
          <p:nvPr/>
        </p:nvSpPr>
        <p:spPr bwMode="auto">
          <a:xfrm>
            <a:off x="4032251" y="2911475"/>
            <a:ext cx="906463"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/2</a:t>
            </a:r>
          </a:p>
        </p:txBody>
      </p:sp>
      <p:sp>
        <p:nvSpPr>
          <p:cNvPr id="1607698" name="Rectangle 18"/>
          <p:cNvSpPr>
            <a:spLocks noChangeArrowheads="1"/>
          </p:cNvSpPr>
          <p:nvPr/>
        </p:nvSpPr>
        <p:spPr bwMode="auto">
          <a:xfrm>
            <a:off x="7253288" y="2895600"/>
            <a:ext cx="906462"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/2</a:t>
            </a:r>
          </a:p>
        </p:txBody>
      </p:sp>
      <p:sp>
        <p:nvSpPr>
          <p:cNvPr id="1607699" name="Rectangle 19"/>
          <p:cNvSpPr>
            <a:spLocks noChangeArrowheads="1"/>
          </p:cNvSpPr>
          <p:nvPr/>
        </p:nvSpPr>
        <p:spPr bwMode="auto">
          <a:xfrm>
            <a:off x="2851150" y="5181600"/>
            <a:ext cx="9588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solidFill>
                  <a:srgbClr val="009999"/>
                </a:solidFill>
                <a:latin typeface="Symbol" panose="05050102010706020507" pitchFamily="18" charset="2"/>
              </a:rPr>
              <a:t>Q</a:t>
            </a:r>
            <a:r>
              <a:rPr lang="en-US" altLang="en-US" sz="3200">
                <a:solidFill>
                  <a:srgbClr val="009999"/>
                </a:solidFill>
                <a:latin typeface="Times New Roman" panose="02020603050405020304" pitchFamily="18" charset="0"/>
              </a:rPr>
              <a:t>(1)</a:t>
            </a:r>
          </a:p>
        </p:txBody>
      </p:sp>
      <p:sp>
        <p:nvSpPr>
          <p:cNvPr id="1607700" name="Text Box 20"/>
          <p:cNvSpPr txBox="1">
            <a:spLocks noChangeArrowheads="1"/>
          </p:cNvSpPr>
          <p:nvPr/>
        </p:nvSpPr>
        <p:spPr bwMode="auto">
          <a:xfrm rot="17366799">
            <a:off x="3072607" y="4425157"/>
            <a:ext cx="5905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latin typeface="Times New Roman" panose="02020603050405020304" pitchFamily="18" charset="0"/>
              </a:rPr>
              <a:t>…</a:t>
            </a:r>
          </a:p>
        </p:txBody>
      </p:sp>
      <p:sp>
        <p:nvSpPr>
          <p:cNvPr id="1607701" name="Text Box 21"/>
          <p:cNvSpPr txBox="1">
            <a:spLocks noChangeArrowheads="1"/>
          </p:cNvSpPr>
          <p:nvPr/>
        </p:nvSpPr>
        <p:spPr bwMode="auto">
          <a:xfrm>
            <a:off x="1498601" y="3581400"/>
            <a:ext cx="1643063"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h</a:t>
            </a:r>
            <a:r>
              <a:rPr lang="en-US" altLang="en-US" sz="3200">
                <a:solidFill>
                  <a:srgbClr val="009999"/>
                </a:solidFill>
                <a:latin typeface="Times New Roman" panose="02020603050405020304" pitchFamily="18" charset="0"/>
              </a:rPr>
              <a:t> = log </a:t>
            </a:r>
            <a:r>
              <a:rPr lang="en-US" altLang="en-US" sz="3200" i="1">
                <a:solidFill>
                  <a:srgbClr val="009999"/>
                </a:solidFill>
                <a:latin typeface="Times New Roman" panose="02020603050405020304" pitchFamily="18" charset="0"/>
              </a:rPr>
              <a:t>n</a:t>
            </a:r>
          </a:p>
        </p:txBody>
      </p:sp>
      <p:sp>
        <p:nvSpPr>
          <p:cNvPr id="1607702" name="Line 22"/>
          <p:cNvSpPr>
            <a:spLocks noChangeShapeType="1"/>
          </p:cNvSpPr>
          <p:nvPr/>
        </p:nvSpPr>
        <p:spPr bwMode="auto">
          <a:xfrm>
            <a:off x="6553200" y="2438400"/>
            <a:ext cx="2971800" cy="0"/>
          </a:xfrm>
          <a:prstGeom prst="line">
            <a:avLst/>
          </a:prstGeom>
          <a:noFill/>
          <a:ln w="9525">
            <a:solidFill>
              <a:schemeClr val="accent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7703" name="Rectangle 23"/>
          <p:cNvSpPr>
            <a:spLocks noChangeArrowheads="1"/>
          </p:cNvSpPr>
          <p:nvPr/>
        </p:nvSpPr>
        <p:spPr bwMode="auto">
          <a:xfrm>
            <a:off x="9513888" y="2133600"/>
            <a:ext cx="5905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endParaRPr lang="en-US" altLang="en-US" sz="3200">
              <a:solidFill>
                <a:srgbClr val="009999"/>
              </a:solidFill>
              <a:latin typeface="Times New Roman" panose="02020603050405020304" pitchFamily="18" charset="0"/>
            </a:endParaRPr>
          </a:p>
        </p:txBody>
      </p:sp>
    </p:spTree>
    <p:extLst>
      <p:ext uri="{BB962C8B-B14F-4D97-AF65-F5344CB8AC3E}">
        <p14:creationId xmlns:p14="http://schemas.microsoft.com/office/powerpoint/2010/main" val="4193961322"/>
      </p:ext>
    </p:extLst>
  </p:cSld>
  <p:clrMapOvr>
    <a:masterClrMapping/>
  </p:clrMapOvr>
  <p:transition>
    <p:wipe dir="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Date Placeholder 2"/>
          <p:cNvSpPr>
            <a:spLocks noGrp="1"/>
          </p:cNvSpPr>
          <p:nvPr>
            <p:ph type="dt" sz="half" idx="10"/>
          </p:nvPr>
        </p:nvSpPr>
        <p:spPr/>
        <p:txBody>
          <a:bodyPr/>
          <a:lstStyle/>
          <a:p>
            <a:fld id="{B599012E-C9E7-4232-8861-9FA79ED6A5BF}" type="datetime1">
              <a:rPr lang="en-US" altLang="en-US"/>
              <a:pPr/>
              <a:t>10/23/2019</a:t>
            </a:fld>
            <a:endParaRPr lang="en-US" altLang="en-US"/>
          </a:p>
        </p:txBody>
      </p:sp>
      <p:sp>
        <p:nvSpPr>
          <p:cNvPr id="27" name="Slide Number Placeholder 4"/>
          <p:cNvSpPr>
            <a:spLocks noGrp="1"/>
          </p:cNvSpPr>
          <p:nvPr>
            <p:ph type="sldNum" sz="quarter" idx="12"/>
          </p:nvPr>
        </p:nvSpPr>
        <p:spPr/>
        <p:txBody>
          <a:bodyPr/>
          <a:lstStyle/>
          <a:p>
            <a:fld id="{829F2DD2-7192-4421-A5EC-6E12A103C4A6}" type="slidenum">
              <a:rPr lang="en-US" altLang="en-US"/>
              <a:pPr/>
              <a:t>63</a:t>
            </a:fld>
            <a:endParaRPr lang="en-US" altLang="en-US"/>
          </a:p>
        </p:txBody>
      </p:sp>
      <p:sp>
        <p:nvSpPr>
          <p:cNvPr id="1609730" name="Line 2"/>
          <p:cNvSpPr>
            <a:spLocks noChangeShapeType="1"/>
          </p:cNvSpPr>
          <p:nvPr/>
        </p:nvSpPr>
        <p:spPr bwMode="auto">
          <a:xfrm>
            <a:off x="2319338" y="2362200"/>
            <a:ext cx="0" cy="3276600"/>
          </a:xfrm>
          <a:prstGeom prst="line">
            <a:avLst/>
          </a:prstGeom>
          <a:noFill/>
          <a:ln w="25400">
            <a:solidFill>
              <a:schemeClr val="accent2"/>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9731" name="Rectangle 3"/>
          <p:cNvSpPr>
            <a:spLocks noGrp="1" noChangeArrowheads="1"/>
          </p:cNvSpPr>
          <p:nvPr>
            <p:ph type="title"/>
          </p:nvPr>
        </p:nvSpPr>
        <p:spPr/>
        <p:txBody>
          <a:bodyPr/>
          <a:lstStyle/>
          <a:p>
            <a:r>
              <a:rPr lang="en-US" altLang="en-US"/>
              <a:t>Recursion tree for merge sort</a:t>
            </a:r>
          </a:p>
        </p:txBody>
      </p:sp>
      <p:sp>
        <p:nvSpPr>
          <p:cNvPr id="1609732" name="Text Box 4"/>
          <p:cNvSpPr txBox="1">
            <a:spLocks noChangeArrowheads="1"/>
          </p:cNvSpPr>
          <p:nvPr/>
        </p:nvSpPr>
        <p:spPr bwMode="auto">
          <a:xfrm>
            <a:off x="1884364" y="1543050"/>
            <a:ext cx="8466137"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3200">
                <a:latin typeface="Times New Roman" panose="02020603050405020304" pitchFamily="18" charset="0"/>
              </a:rPr>
              <a:t>Solve </a:t>
            </a:r>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 = 2</a:t>
            </a:r>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/2) + </a:t>
            </a:r>
            <a:r>
              <a:rPr lang="en-US" altLang="en-US" sz="3200" i="1">
                <a:solidFill>
                  <a:srgbClr val="009999"/>
                </a:solidFill>
                <a:latin typeface="Times New Roman" panose="02020603050405020304" pitchFamily="18" charset="0"/>
              </a:rPr>
              <a:t>dn</a:t>
            </a:r>
            <a:r>
              <a:rPr lang="en-US" altLang="en-US" sz="3200">
                <a:latin typeface="Times New Roman" panose="02020603050405020304" pitchFamily="18" charset="0"/>
              </a:rPr>
              <a:t>, where </a:t>
            </a:r>
            <a:r>
              <a:rPr lang="en-US" altLang="en-US" sz="3200" i="1">
                <a:solidFill>
                  <a:srgbClr val="009999"/>
                </a:solidFill>
                <a:latin typeface="Times New Roman" panose="02020603050405020304" pitchFamily="18" charset="0"/>
              </a:rPr>
              <a:t>d </a:t>
            </a:r>
            <a:r>
              <a:rPr lang="en-US" altLang="en-US" sz="3200">
                <a:solidFill>
                  <a:srgbClr val="009999"/>
                </a:solidFill>
                <a:latin typeface="Times New Roman" panose="02020603050405020304" pitchFamily="18" charset="0"/>
              </a:rPr>
              <a:t>&gt; 0</a:t>
            </a:r>
            <a:r>
              <a:rPr lang="en-US" altLang="en-US" sz="3200">
                <a:latin typeface="Times New Roman" panose="02020603050405020304" pitchFamily="18" charset="0"/>
              </a:rPr>
              <a:t> is constant.</a:t>
            </a:r>
          </a:p>
        </p:txBody>
      </p:sp>
      <p:sp>
        <p:nvSpPr>
          <p:cNvPr id="1609733" name="Line 5"/>
          <p:cNvSpPr>
            <a:spLocks noChangeShapeType="1"/>
          </p:cNvSpPr>
          <p:nvPr/>
        </p:nvSpPr>
        <p:spPr bwMode="auto">
          <a:xfrm>
            <a:off x="7620000" y="3200400"/>
            <a:ext cx="2133600" cy="0"/>
          </a:xfrm>
          <a:prstGeom prst="line">
            <a:avLst/>
          </a:prstGeom>
          <a:noFill/>
          <a:ln w="9525">
            <a:solidFill>
              <a:schemeClr val="accent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9734" name="Line 6"/>
          <p:cNvSpPr>
            <a:spLocks noChangeShapeType="1"/>
          </p:cNvSpPr>
          <p:nvPr/>
        </p:nvSpPr>
        <p:spPr bwMode="auto">
          <a:xfrm flipH="1">
            <a:off x="3200400" y="4038600"/>
            <a:ext cx="533400" cy="1447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9735" name="Line 7"/>
          <p:cNvSpPr>
            <a:spLocks noChangeShapeType="1"/>
          </p:cNvSpPr>
          <p:nvPr/>
        </p:nvSpPr>
        <p:spPr bwMode="auto">
          <a:xfrm flipH="1">
            <a:off x="4572000" y="2514600"/>
            <a:ext cx="15240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9736" name="Line 8"/>
          <p:cNvSpPr>
            <a:spLocks noChangeShapeType="1"/>
          </p:cNvSpPr>
          <p:nvPr/>
        </p:nvSpPr>
        <p:spPr bwMode="auto">
          <a:xfrm>
            <a:off x="6096000" y="2514600"/>
            <a:ext cx="16764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9737" name="Rectangle 9"/>
          <p:cNvSpPr>
            <a:spLocks noChangeArrowheads="1"/>
          </p:cNvSpPr>
          <p:nvPr/>
        </p:nvSpPr>
        <p:spPr bwMode="auto">
          <a:xfrm>
            <a:off x="5799138" y="2133600"/>
            <a:ext cx="5905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endParaRPr lang="en-US" altLang="en-US" sz="3200">
              <a:solidFill>
                <a:srgbClr val="009999"/>
              </a:solidFill>
              <a:latin typeface="Times New Roman" panose="02020603050405020304" pitchFamily="18" charset="0"/>
            </a:endParaRPr>
          </a:p>
        </p:txBody>
      </p:sp>
      <p:sp>
        <p:nvSpPr>
          <p:cNvPr id="1609738" name="Line 10"/>
          <p:cNvSpPr>
            <a:spLocks noChangeShapeType="1"/>
          </p:cNvSpPr>
          <p:nvPr/>
        </p:nvSpPr>
        <p:spPr bwMode="auto">
          <a:xfrm flipH="1">
            <a:off x="3733800" y="3200400"/>
            <a:ext cx="8382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9739" name="Line 11"/>
          <p:cNvSpPr>
            <a:spLocks noChangeShapeType="1"/>
          </p:cNvSpPr>
          <p:nvPr/>
        </p:nvSpPr>
        <p:spPr bwMode="auto">
          <a:xfrm flipH="1">
            <a:off x="6858000" y="3200400"/>
            <a:ext cx="8382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9740" name="Line 12"/>
          <p:cNvSpPr>
            <a:spLocks noChangeShapeType="1"/>
          </p:cNvSpPr>
          <p:nvPr/>
        </p:nvSpPr>
        <p:spPr bwMode="auto">
          <a:xfrm>
            <a:off x="7696200" y="3200400"/>
            <a:ext cx="9144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9741" name="Line 13"/>
          <p:cNvSpPr>
            <a:spLocks noChangeShapeType="1"/>
          </p:cNvSpPr>
          <p:nvPr/>
        </p:nvSpPr>
        <p:spPr bwMode="auto">
          <a:xfrm>
            <a:off x="4572000" y="3200400"/>
            <a:ext cx="9144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9742" name="Rectangle 14"/>
          <p:cNvSpPr>
            <a:spLocks noChangeArrowheads="1"/>
          </p:cNvSpPr>
          <p:nvPr/>
        </p:nvSpPr>
        <p:spPr bwMode="auto">
          <a:xfrm>
            <a:off x="3194051" y="3733800"/>
            <a:ext cx="906463"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/4</a:t>
            </a:r>
          </a:p>
        </p:txBody>
      </p:sp>
      <p:sp>
        <p:nvSpPr>
          <p:cNvPr id="1609743" name="Rectangle 15"/>
          <p:cNvSpPr>
            <a:spLocks noChangeArrowheads="1"/>
          </p:cNvSpPr>
          <p:nvPr/>
        </p:nvSpPr>
        <p:spPr bwMode="auto">
          <a:xfrm>
            <a:off x="4843463" y="3733800"/>
            <a:ext cx="906462"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/4</a:t>
            </a:r>
          </a:p>
        </p:txBody>
      </p:sp>
      <p:sp>
        <p:nvSpPr>
          <p:cNvPr id="1609744" name="Rectangle 16"/>
          <p:cNvSpPr>
            <a:spLocks noChangeArrowheads="1"/>
          </p:cNvSpPr>
          <p:nvPr/>
        </p:nvSpPr>
        <p:spPr bwMode="auto">
          <a:xfrm>
            <a:off x="6392863" y="3732214"/>
            <a:ext cx="906462"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/4</a:t>
            </a:r>
          </a:p>
        </p:txBody>
      </p:sp>
      <p:sp>
        <p:nvSpPr>
          <p:cNvPr id="1609745" name="Rectangle 17"/>
          <p:cNvSpPr>
            <a:spLocks noChangeArrowheads="1"/>
          </p:cNvSpPr>
          <p:nvPr/>
        </p:nvSpPr>
        <p:spPr bwMode="auto">
          <a:xfrm>
            <a:off x="8043863" y="3732214"/>
            <a:ext cx="906462"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/4</a:t>
            </a:r>
          </a:p>
        </p:txBody>
      </p:sp>
      <p:sp>
        <p:nvSpPr>
          <p:cNvPr id="1609746" name="Rectangle 18"/>
          <p:cNvSpPr>
            <a:spLocks noChangeArrowheads="1"/>
          </p:cNvSpPr>
          <p:nvPr/>
        </p:nvSpPr>
        <p:spPr bwMode="auto">
          <a:xfrm>
            <a:off x="4032251" y="2911475"/>
            <a:ext cx="906463"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/2</a:t>
            </a:r>
          </a:p>
        </p:txBody>
      </p:sp>
      <p:sp>
        <p:nvSpPr>
          <p:cNvPr id="1609747" name="Rectangle 19"/>
          <p:cNvSpPr>
            <a:spLocks noChangeArrowheads="1"/>
          </p:cNvSpPr>
          <p:nvPr/>
        </p:nvSpPr>
        <p:spPr bwMode="auto">
          <a:xfrm>
            <a:off x="7253288" y="2895600"/>
            <a:ext cx="906462"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/2</a:t>
            </a:r>
          </a:p>
        </p:txBody>
      </p:sp>
      <p:sp>
        <p:nvSpPr>
          <p:cNvPr id="1609748" name="Rectangle 20"/>
          <p:cNvSpPr>
            <a:spLocks noChangeArrowheads="1"/>
          </p:cNvSpPr>
          <p:nvPr/>
        </p:nvSpPr>
        <p:spPr bwMode="auto">
          <a:xfrm>
            <a:off x="2851150" y="5181600"/>
            <a:ext cx="9588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solidFill>
                  <a:srgbClr val="009999"/>
                </a:solidFill>
                <a:latin typeface="Symbol" panose="05050102010706020507" pitchFamily="18" charset="2"/>
              </a:rPr>
              <a:t>Q</a:t>
            </a:r>
            <a:r>
              <a:rPr lang="en-US" altLang="en-US" sz="3200">
                <a:solidFill>
                  <a:srgbClr val="009999"/>
                </a:solidFill>
                <a:latin typeface="Times New Roman" panose="02020603050405020304" pitchFamily="18" charset="0"/>
              </a:rPr>
              <a:t>(1)</a:t>
            </a:r>
          </a:p>
        </p:txBody>
      </p:sp>
      <p:sp>
        <p:nvSpPr>
          <p:cNvPr id="1609749" name="Text Box 21"/>
          <p:cNvSpPr txBox="1">
            <a:spLocks noChangeArrowheads="1"/>
          </p:cNvSpPr>
          <p:nvPr/>
        </p:nvSpPr>
        <p:spPr bwMode="auto">
          <a:xfrm rot="17366799">
            <a:off x="3072607" y="4425157"/>
            <a:ext cx="5905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latin typeface="Times New Roman" panose="02020603050405020304" pitchFamily="18" charset="0"/>
              </a:rPr>
              <a:t>…</a:t>
            </a:r>
          </a:p>
        </p:txBody>
      </p:sp>
      <p:sp>
        <p:nvSpPr>
          <p:cNvPr id="1609750" name="Text Box 22"/>
          <p:cNvSpPr txBox="1">
            <a:spLocks noChangeArrowheads="1"/>
          </p:cNvSpPr>
          <p:nvPr/>
        </p:nvSpPr>
        <p:spPr bwMode="auto">
          <a:xfrm>
            <a:off x="1498601" y="3581400"/>
            <a:ext cx="1643063"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h</a:t>
            </a:r>
            <a:r>
              <a:rPr lang="en-US" altLang="en-US" sz="3200">
                <a:solidFill>
                  <a:srgbClr val="009999"/>
                </a:solidFill>
                <a:latin typeface="Times New Roman" panose="02020603050405020304" pitchFamily="18" charset="0"/>
              </a:rPr>
              <a:t> = log </a:t>
            </a:r>
            <a:r>
              <a:rPr lang="en-US" altLang="en-US" sz="3200" i="1">
                <a:solidFill>
                  <a:srgbClr val="009999"/>
                </a:solidFill>
                <a:latin typeface="Times New Roman" panose="02020603050405020304" pitchFamily="18" charset="0"/>
              </a:rPr>
              <a:t>n</a:t>
            </a:r>
          </a:p>
        </p:txBody>
      </p:sp>
      <p:sp>
        <p:nvSpPr>
          <p:cNvPr id="1609751" name="Line 23"/>
          <p:cNvSpPr>
            <a:spLocks noChangeShapeType="1"/>
          </p:cNvSpPr>
          <p:nvPr/>
        </p:nvSpPr>
        <p:spPr bwMode="auto">
          <a:xfrm>
            <a:off x="6553200" y="2438400"/>
            <a:ext cx="2971800" cy="0"/>
          </a:xfrm>
          <a:prstGeom prst="line">
            <a:avLst/>
          </a:prstGeom>
          <a:noFill/>
          <a:ln w="9525">
            <a:solidFill>
              <a:schemeClr val="accent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9752" name="Rectangle 24"/>
          <p:cNvSpPr>
            <a:spLocks noChangeArrowheads="1"/>
          </p:cNvSpPr>
          <p:nvPr/>
        </p:nvSpPr>
        <p:spPr bwMode="auto">
          <a:xfrm>
            <a:off x="9513888" y="2133600"/>
            <a:ext cx="5905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endParaRPr lang="en-US" altLang="en-US" sz="3200">
              <a:solidFill>
                <a:srgbClr val="009999"/>
              </a:solidFill>
              <a:latin typeface="Times New Roman" panose="02020603050405020304" pitchFamily="18" charset="0"/>
            </a:endParaRPr>
          </a:p>
        </p:txBody>
      </p:sp>
      <p:sp>
        <p:nvSpPr>
          <p:cNvPr id="1609753" name="Rectangle 25"/>
          <p:cNvSpPr>
            <a:spLocks noChangeArrowheads="1"/>
          </p:cNvSpPr>
          <p:nvPr/>
        </p:nvSpPr>
        <p:spPr bwMode="auto">
          <a:xfrm>
            <a:off x="9513888" y="2895600"/>
            <a:ext cx="5905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endParaRPr lang="en-US" altLang="en-US" sz="3200">
              <a:solidFill>
                <a:srgbClr val="009999"/>
              </a:solidFill>
              <a:latin typeface="Times New Roman" panose="02020603050405020304" pitchFamily="18" charset="0"/>
            </a:endParaRPr>
          </a:p>
        </p:txBody>
      </p:sp>
    </p:spTree>
    <p:extLst>
      <p:ext uri="{BB962C8B-B14F-4D97-AF65-F5344CB8AC3E}">
        <p14:creationId xmlns:p14="http://schemas.microsoft.com/office/powerpoint/2010/main" val="2387891656"/>
      </p:ext>
    </p:extLst>
  </p:cSld>
  <p:clrMapOvr>
    <a:masterClrMapping/>
  </p:clrMapOvr>
  <p:transition>
    <p:wipe dir="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Date Placeholder 2"/>
          <p:cNvSpPr>
            <a:spLocks noGrp="1"/>
          </p:cNvSpPr>
          <p:nvPr>
            <p:ph type="dt" sz="half" idx="10"/>
          </p:nvPr>
        </p:nvSpPr>
        <p:spPr/>
        <p:txBody>
          <a:bodyPr/>
          <a:lstStyle/>
          <a:p>
            <a:fld id="{693F314C-FE6E-40FF-9BE8-9DB7D5D170BE}" type="datetime1">
              <a:rPr lang="en-US" altLang="en-US"/>
              <a:pPr/>
              <a:t>10/23/2019</a:t>
            </a:fld>
            <a:endParaRPr lang="en-US" altLang="en-US"/>
          </a:p>
        </p:txBody>
      </p:sp>
      <p:sp>
        <p:nvSpPr>
          <p:cNvPr id="30" name="Slide Number Placeholder 4"/>
          <p:cNvSpPr>
            <a:spLocks noGrp="1"/>
          </p:cNvSpPr>
          <p:nvPr>
            <p:ph type="sldNum" sz="quarter" idx="12"/>
          </p:nvPr>
        </p:nvSpPr>
        <p:spPr/>
        <p:txBody>
          <a:bodyPr/>
          <a:lstStyle/>
          <a:p>
            <a:fld id="{9AA65283-8905-43B6-B236-87AFF9E5E673}" type="slidenum">
              <a:rPr lang="en-US" altLang="en-US"/>
              <a:pPr/>
              <a:t>64</a:t>
            </a:fld>
            <a:endParaRPr lang="en-US" altLang="en-US"/>
          </a:p>
        </p:txBody>
      </p:sp>
      <p:sp>
        <p:nvSpPr>
          <p:cNvPr id="1611778" name="Line 2"/>
          <p:cNvSpPr>
            <a:spLocks noChangeShapeType="1"/>
          </p:cNvSpPr>
          <p:nvPr/>
        </p:nvSpPr>
        <p:spPr bwMode="auto">
          <a:xfrm>
            <a:off x="2319338" y="2362200"/>
            <a:ext cx="0" cy="3276600"/>
          </a:xfrm>
          <a:prstGeom prst="line">
            <a:avLst/>
          </a:prstGeom>
          <a:noFill/>
          <a:ln w="25400">
            <a:solidFill>
              <a:schemeClr val="accent2"/>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1779" name="Rectangle 3"/>
          <p:cNvSpPr>
            <a:spLocks noGrp="1" noChangeArrowheads="1"/>
          </p:cNvSpPr>
          <p:nvPr>
            <p:ph type="title"/>
          </p:nvPr>
        </p:nvSpPr>
        <p:spPr/>
        <p:txBody>
          <a:bodyPr/>
          <a:lstStyle/>
          <a:p>
            <a:r>
              <a:rPr lang="en-US" altLang="en-US"/>
              <a:t>Recursion tree for merge sort</a:t>
            </a:r>
          </a:p>
        </p:txBody>
      </p:sp>
      <p:sp>
        <p:nvSpPr>
          <p:cNvPr id="1611780" name="Text Box 4"/>
          <p:cNvSpPr txBox="1">
            <a:spLocks noChangeArrowheads="1"/>
          </p:cNvSpPr>
          <p:nvPr/>
        </p:nvSpPr>
        <p:spPr bwMode="auto">
          <a:xfrm>
            <a:off x="1884364" y="1543050"/>
            <a:ext cx="8466137"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3200">
                <a:latin typeface="Times New Roman" panose="02020603050405020304" pitchFamily="18" charset="0"/>
              </a:rPr>
              <a:t>Solve </a:t>
            </a:r>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 = 2</a:t>
            </a:r>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/2) + </a:t>
            </a:r>
            <a:r>
              <a:rPr lang="en-US" altLang="en-US" sz="3200" i="1">
                <a:solidFill>
                  <a:srgbClr val="009999"/>
                </a:solidFill>
                <a:latin typeface="Times New Roman" panose="02020603050405020304" pitchFamily="18" charset="0"/>
              </a:rPr>
              <a:t>dn</a:t>
            </a:r>
            <a:r>
              <a:rPr lang="en-US" altLang="en-US" sz="3200">
                <a:latin typeface="Times New Roman" panose="02020603050405020304" pitchFamily="18" charset="0"/>
              </a:rPr>
              <a:t>, where </a:t>
            </a:r>
            <a:r>
              <a:rPr lang="en-US" altLang="en-US" sz="3200" i="1">
                <a:solidFill>
                  <a:srgbClr val="009999"/>
                </a:solidFill>
                <a:latin typeface="Times New Roman" panose="02020603050405020304" pitchFamily="18" charset="0"/>
              </a:rPr>
              <a:t>d </a:t>
            </a:r>
            <a:r>
              <a:rPr lang="en-US" altLang="en-US" sz="3200">
                <a:solidFill>
                  <a:srgbClr val="009999"/>
                </a:solidFill>
                <a:latin typeface="Times New Roman" panose="02020603050405020304" pitchFamily="18" charset="0"/>
              </a:rPr>
              <a:t>&gt; 0</a:t>
            </a:r>
            <a:r>
              <a:rPr lang="en-US" altLang="en-US" sz="3200">
                <a:latin typeface="Times New Roman" panose="02020603050405020304" pitchFamily="18" charset="0"/>
              </a:rPr>
              <a:t> is constant.</a:t>
            </a:r>
          </a:p>
        </p:txBody>
      </p:sp>
      <p:sp>
        <p:nvSpPr>
          <p:cNvPr id="1611781" name="Line 5"/>
          <p:cNvSpPr>
            <a:spLocks noChangeShapeType="1"/>
          </p:cNvSpPr>
          <p:nvPr/>
        </p:nvSpPr>
        <p:spPr bwMode="auto">
          <a:xfrm>
            <a:off x="8458200" y="4038600"/>
            <a:ext cx="1371600" cy="0"/>
          </a:xfrm>
          <a:prstGeom prst="line">
            <a:avLst/>
          </a:prstGeom>
          <a:noFill/>
          <a:ln w="9525">
            <a:solidFill>
              <a:schemeClr val="accent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1782" name="Line 6"/>
          <p:cNvSpPr>
            <a:spLocks noChangeShapeType="1"/>
          </p:cNvSpPr>
          <p:nvPr/>
        </p:nvSpPr>
        <p:spPr bwMode="auto">
          <a:xfrm>
            <a:off x="7620000" y="3200400"/>
            <a:ext cx="2133600" cy="0"/>
          </a:xfrm>
          <a:prstGeom prst="line">
            <a:avLst/>
          </a:prstGeom>
          <a:noFill/>
          <a:ln w="9525">
            <a:solidFill>
              <a:schemeClr val="accent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1783" name="Line 7"/>
          <p:cNvSpPr>
            <a:spLocks noChangeShapeType="1"/>
          </p:cNvSpPr>
          <p:nvPr/>
        </p:nvSpPr>
        <p:spPr bwMode="auto">
          <a:xfrm flipH="1">
            <a:off x="3200400" y="4038600"/>
            <a:ext cx="533400" cy="1447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1784" name="Line 8"/>
          <p:cNvSpPr>
            <a:spLocks noChangeShapeType="1"/>
          </p:cNvSpPr>
          <p:nvPr/>
        </p:nvSpPr>
        <p:spPr bwMode="auto">
          <a:xfrm flipH="1">
            <a:off x="4572000" y="2514600"/>
            <a:ext cx="15240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1785" name="Line 9"/>
          <p:cNvSpPr>
            <a:spLocks noChangeShapeType="1"/>
          </p:cNvSpPr>
          <p:nvPr/>
        </p:nvSpPr>
        <p:spPr bwMode="auto">
          <a:xfrm>
            <a:off x="6096000" y="2514600"/>
            <a:ext cx="16764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1786" name="Rectangle 10"/>
          <p:cNvSpPr>
            <a:spLocks noChangeArrowheads="1"/>
          </p:cNvSpPr>
          <p:nvPr/>
        </p:nvSpPr>
        <p:spPr bwMode="auto">
          <a:xfrm>
            <a:off x="5799138" y="2133600"/>
            <a:ext cx="5905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endParaRPr lang="en-US" altLang="en-US" sz="3200">
              <a:solidFill>
                <a:srgbClr val="009999"/>
              </a:solidFill>
              <a:latin typeface="Times New Roman" panose="02020603050405020304" pitchFamily="18" charset="0"/>
            </a:endParaRPr>
          </a:p>
        </p:txBody>
      </p:sp>
      <p:sp>
        <p:nvSpPr>
          <p:cNvPr id="1611787" name="Line 11"/>
          <p:cNvSpPr>
            <a:spLocks noChangeShapeType="1"/>
          </p:cNvSpPr>
          <p:nvPr/>
        </p:nvSpPr>
        <p:spPr bwMode="auto">
          <a:xfrm flipH="1">
            <a:off x="3733800" y="3200400"/>
            <a:ext cx="8382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1788" name="Line 12"/>
          <p:cNvSpPr>
            <a:spLocks noChangeShapeType="1"/>
          </p:cNvSpPr>
          <p:nvPr/>
        </p:nvSpPr>
        <p:spPr bwMode="auto">
          <a:xfrm flipH="1">
            <a:off x="6858000" y="3200400"/>
            <a:ext cx="8382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1789" name="Line 13"/>
          <p:cNvSpPr>
            <a:spLocks noChangeShapeType="1"/>
          </p:cNvSpPr>
          <p:nvPr/>
        </p:nvSpPr>
        <p:spPr bwMode="auto">
          <a:xfrm>
            <a:off x="7696200" y="3200400"/>
            <a:ext cx="9144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1790" name="Line 14"/>
          <p:cNvSpPr>
            <a:spLocks noChangeShapeType="1"/>
          </p:cNvSpPr>
          <p:nvPr/>
        </p:nvSpPr>
        <p:spPr bwMode="auto">
          <a:xfrm>
            <a:off x="4572000" y="3200400"/>
            <a:ext cx="9144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1791" name="Rectangle 15"/>
          <p:cNvSpPr>
            <a:spLocks noChangeArrowheads="1"/>
          </p:cNvSpPr>
          <p:nvPr/>
        </p:nvSpPr>
        <p:spPr bwMode="auto">
          <a:xfrm>
            <a:off x="3194051" y="3733800"/>
            <a:ext cx="906463"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/4</a:t>
            </a:r>
          </a:p>
        </p:txBody>
      </p:sp>
      <p:sp>
        <p:nvSpPr>
          <p:cNvPr id="1611792" name="Rectangle 16"/>
          <p:cNvSpPr>
            <a:spLocks noChangeArrowheads="1"/>
          </p:cNvSpPr>
          <p:nvPr/>
        </p:nvSpPr>
        <p:spPr bwMode="auto">
          <a:xfrm>
            <a:off x="4843463" y="3733800"/>
            <a:ext cx="906462"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/4</a:t>
            </a:r>
          </a:p>
        </p:txBody>
      </p:sp>
      <p:sp>
        <p:nvSpPr>
          <p:cNvPr id="1611793" name="Rectangle 17"/>
          <p:cNvSpPr>
            <a:spLocks noChangeArrowheads="1"/>
          </p:cNvSpPr>
          <p:nvPr/>
        </p:nvSpPr>
        <p:spPr bwMode="auto">
          <a:xfrm>
            <a:off x="6392863" y="3732214"/>
            <a:ext cx="906462"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/4</a:t>
            </a:r>
          </a:p>
        </p:txBody>
      </p:sp>
      <p:sp>
        <p:nvSpPr>
          <p:cNvPr id="1611794" name="Rectangle 18"/>
          <p:cNvSpPr>
            <a:spLocks noChangeArrowheads="1"/>
          </p:cNvSpPr>
          <p:nvPr/>
        </p:nvSpPr>
        <p:spPr bwMode="auto">
          <a:xfrm>
            <a:off x="8043863" y="3732214"/>
            <a:ext cx="906462"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/4</a:t>
            </a:r>
          </a:p>
        </p:txBody>
      </p:sp>
      <p:sp>
        <p:nvSpPr>
          <p:cNvPr id="1611795" name="Rectangle 19"/>
          <p:cNvSpPr>
            <a:spLocks noChangeArrowheads="1"/>
          </p:cNvSpPr>
          <p:nvPr/>
        </p:nvSpPr>
        <p:spPr bwMode="auto">
          <a:xfrm>
            <a:off x="4032251" y="2911475"/>
            <a:ext cx="906463"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/2</a:t>
            </a:r>
          </a:p>
        </p:txBody>
      </p:sp>
      <p:sp>
        <p:nvSpPr>
          <p:cNvPr id="1611796" name="Rectangle 20"/>
          <p:cNvSpPr>
            <a:spLocks noChangeArrowheads="1"/>
          </p:cNvSpPr>
          <p:nvPr/>
        </p:nvSpPr>
        <p:spPr bwMode="auto">
          <a:xfrm>
            <a:off x="7253288" y="2895600"/>
            <a:ext cx="906462"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/2</a:t>
            </a:r>
          </a:p>
        </p:txBody>
      </p:sp>
      <p:sp>
        <p:nvSpPr>
          <p:cNvPr id="1611797" name="Rectangle 21"/>
          <p:cNvSpPr>
            <a:spLocks noChangeArrowheads="1"/>
          </p:cNvSpPr>
          <p:nvPr/>
        </p:nvSpPr>
        <p:spPr bwMode="auto">
          <a:xfrm>
            <a:off x="2851150" y="5181600"/>
            <a:ext cx="9588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solidFill>
                  <a:srgbClr val="009999"/>
                </a:solidFill>
                <a:latin typeface="Symbol" panose="05050102010706020507" pitchFamily="18" charset="2"/>
              </a:rPr>
              <a:t>Q</a:t>
            </a:r>
            <a:r>
              <a:rPr lang="en-US" altLang="en-US" sz="3200">
                <a:solidFill>
                  <a:srgbClr val="009999"/>
                </a:solidFill>
                <a:latin typeface="Times New Roman" panose="02020603050405020304" pitchFamily="18" charset="0"/>
              </a:rPr>
              <a:t>(1)</a:t>
            </a:r>
          </a:p>
        </p:txBody>
      </p:sp>
      <p:sp>
        <p:nvSpPr>
          <p:cNvPr id="1611798" name="Text Box 22"/>
          <p:cNvSpPr txBox="1">
            <a:spLocks noChangeArrowheads="1"/>
          </p:cNvSpPr>
          <p:nvPr/>
        </p:nvSpPr>
        <p:spPr bwMode="auto">
          <a:xfrm rot="17366799">
            <a:off x="3072607" y="4425157"/>
            <a:ext cx="5905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latin typeface="Times New Roman" panose="02020603050405020304" pitchFamily="18" charset="0"/>
              </a:rPr>
              <a:t>…</a:t>
            </a:r>
          </a:p>
        </p:txBody>
      </p:sp>
      <p:sp>
        <p:nvSpPr>
          <p:cNvPr id="1611799" name="Text Box 23"/>
          <p:cNvSpPr txBox="1">
            <a:spLocks noChangeArrowheads="1"/>
          </p:cNvSpPr>
          <p:nvPr/>
        </p:nvSpPr>
        <p:spPr bwMode="auto">
          <a:xfrm>
            <a:off x="1498601" y="3581400"/>
            <a:ext cx="1643063"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h</a:t>
            </a:r>
            <a:r>
              <a:rPr lang="en-US" altLang="en-US" sz="3200">
                <a:solidFill>
                  <a:srgbClr val="009999"/>
                </a:solidFill>
                <a:latin typeface="Times New Roman" panose="02020603050405020304" pitchFamily="18" charset="0"/>
              </a:rPr>
              <a:t> = log </a:t>
            </a:r>
            <a:r>
              <a:rPr lang="en-US" altLang="en-US" sz="3200" i="1">
                <a:solidFill>
                  <a:srgbClr val="009999"/>
                </a:solidFill>
                <a:latin typeface="Times New Roman" panose="02020603050405020304" pitchFamily="18" charset="0"/>
              </a:rPr>
              <a:t>n</a:t>
            </a:r>
          </a:p>
        </p:txBody>
      </p:sp>
      <p:sp>
        <p:nvSpPr>
          <p:cNvPr id="1611800" name="Line 24"/>
          <p:cNvSpPr>
            <a:spLocks noChangeShapeType="1"/>
          </p:cNvSpPr>
          <p:nvPr/>
        </p:nvSpPr>
        <p:spPr bwMode="auto">
          <a:xfrm>
            <a:off x="6553200" y="2438400"/>
            <a:ext cx="2971800" cy="0"/>
          </a:xfrm>
          <a:prstGeom prst="line">
            <a:avLst/>
          </a:prstGeom>
          <a:noFill/>
          <a:ln w="9525">
            <a:solidFill>
              <a:schemeClr val="accent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1801" name="Rectangle 25"/>
          <p:cNvSpPr>
            <a:spLocks noChangeArrowheads="1"/>
          </p:cNvSpPr>
          <p:nvPr/>
        </p:nvSpPr>
        <p:spPr bwMode="auto">
          <a:xfrm>
            <a:off x="9513888" y="2133600"/>
            <a:ext cx="5905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endParaRPr lang="en-US" altLang="en-US" sz="3200">
              <a:solidFill>
                <a:srgbClr val="009999"/>
              </a:solidFill>
              <a:latin typeface="Times New Roman" panose="02020603050405020304" pitchFamily="18" charset="0"/>
            </a:endParaRPr>
          </a:p>
        </p:txBody>
      </p:sp>
      <p:sp>
        <p:nvSpPr>
          <p:cNvPr id="1611802" name="Rectangle 26"/>
          <p:cNvSpPr>
            <a:spLocks noChangeArrowheads="1"/>
          </p:cNvSpPr>
          <p:nvPr/>
        </p:nvSpPr>
        <p:spPr bwMode="auto">
          <a:xfrm>
            <a:off x="9513888" y="2895600"/>
            <a:ext cx="5905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endParaRPr lang="en-US" altLang="en-US" sz="3200">
              <a:solidFill>
                <a:srgbClr val="009999"/>
              </a:solidFill>
              <a:latin typeface="Times New Roman" panose="02020603050405020304" pitchFamily="18" charset="0"/>
            </a:endParaRPr>
          </a:p>
        </p:txBody>
      </p:sp>
      <p:sp>
        <p:nvSpPr>
          <p:cNvPr id="1611803" name="Rectangle 27"/>
          <p:cNvSpPr>
            <a:spLocks noChangeArrowheads="1"/>
          </p:cNvSpPr>
          <p:nvPr/>
        </p:nvSpPr>
        <p:spPr bwMode="auto">
          <a:xfrm>
            <a:off x="9513888" y="3732214"/>
            <a:ext cx="5905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endParaRPr lang="en-US" altLang="en-US" sz="3200">
              <a:solidFill>
                <a:srgbClr val="009999"/>
              </a:solidFill>
              <a:latin typeface="Times New Roman" panose="02020603050405020304" pitchFamily="18" charset="0"/>
            </a:endParaRPr>
          </a:p>
        </p:txBody>
      </p:sp>
      <p:sp>
        <p:nvSpPr>
          <p:cNvPr id="1611804" name="Text Box 28"/>
          <p:cNvSpPr txBox="1">
            <a:spLocks noChangeArrowheads="1"/>
          </p:cNvSpPr>
          <p:nvPr/>
        </p:nvSpPr>
        <p:spPr bwMode="auto">
          <a:xfrm rot="-5400000">
            <a:off x="9367044" y="4501356"/>
            <a:ext cx="590550"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99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solidFill>
                  <a:srgbClr val="009999"/>
                </a:solidFill>
                <a:latin typeface="Times New Roman" panose="02020603050405020304" pitchFamily="18" charset="0"/>
              </a:rPr>
              <a:t>…</a:t>
            </a:r>
          </a:p>
        </p:txBody>
      </p:sp>
    </p:spTree>
    <p:extLst>
      <p:ext uri="{BB962C8B-B14F-4D97-AF65-F5344CB8AC3E}">
        <p14:creationId xmlns:p14="http://schemas.microsoft.com/office/powerpoint/2010/main" val="2929793674"/>
      </p:ext>
    </p:extLst>
  </p:cSld>
  <p:clrMapOvr>
    <a:masterClrMapping/>
  </p:clrMapOvr>
  <p:transition>
    <p:wipe dir="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Date Placeholder 2"/>
          <p:cNvSpPr>
            <a:spLocks noGrp="1"/>
          </p:cNvSpPr>
          <p:nvPr>
            <p:ph type="dt" sz="half" idx="10"/>
          </p:nvPr>
        </p:nvSpPr>
        <p:spPr/>
        <p:txBody>
          <a:bodyPr/>
          <a:lstStyle/>
          <a:p>
            <a:fld id="{2FA7A163-BAE1-444C-94FB-710D6B88B69A}" type="datetime1">
              <a:rPr lang="en-US" altLang="en-US"/>
              <a:pPr/>
              <a:t>10/23/2019</a:t>
            </a:fld>
            <a:endParaRPr lang="en-US" altLang="en-US"/>
          </a:p>
        </p:txBody>
      </p:sp>
      <p:sp>
        <p:nvSpPr>
          <p:cNvPr id="35" name="Slide Number Placeholder 4"/>
          <p:cNvSpPr>
            <a:spLocks noGrp="1"/>
          </p:cNvSpPr>
          <p:nvPr>
            <p:ph type="sldNum" sz="quarter" idx="12"/>
          </p:nvPr>
        </p:nvSpPr>
        <p:spPr/>
        <p:txBody>
          <a:bodyPr/>
          <a:lstStyle/>
          <a:p>
            <a:fld id="{93BDAF16-95D6-45F5-9023-EB73B20A817E}" type="slidenum">
              <a:rPr lang="en-US" altLang="en-US"/>
              <a:pPr/>
              <a:t>65</a:t>
            </a:fld>
            <a:endParaRPr lang="en-US" altLang="en-US"/>
          </a:p>
        </p:txBody>
      </p:sp>
      <p:sp>
        <p:nvSpPr>
          <p:cNvPr id="1613826" name="Line 2"/>
          <p:cNvSpPr>
            <a:spLocks noChangeShapeType="1"/>
          </p:cNvSpPr>
          <p:nvPr/>
        </p:nvSpPr>
        <p:spPr bwMode="auto">
          <a:xfrm>
            <a:off x="3429000" y="5486401"/>
            <a:ext cx="6400800" cy="9525"/>
          </a:xfrm>
          <a:prstGeom prst="line">
            <a:avLst/>
          </a:prstGeom>
          <a:noFill/>
          <a:ln w="9525">
            <a:solidFill>
              <a:schemeClr val="accent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3827" name="Rectangle 3"/>
          <p:cNvSpPr>
            <a:spLocks noChangeArrowheads="1"/>
          </p:cNvSpPr>
          <p:nvPr/>
        </p:nvSpPr>
        <p:spPr bwMode="auto">
          <a:xfrm>
            <a:off x="4800600" y="5105400"/>
            <a:ext cx="2590800" cy="8382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13828" name="Line 4"/>
          <p:cNvSpPr>
            <a:spLocks noChangeShapeType="1"/>
          </p:cNvSpPr>
          <p:nvPr/>
        </p:nvSpPr>
        <p:spPr bwMode="auto">
          <a:xfrm>
            <a:off x="2319338" y="2362200"/>
            <a:ext cx="0" cy="3276600"/>
          </a:xfrm>
          <a:prstGeom prst="line">
            <a:avLst/>
          </a:prstGeom>
          <a:noFill/>
          <a:ln w="25400">
            <a:solidFill>
              <a:schemeClr val="accent2"/>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3829" name="AutoShape 5"/>
          <p:cNvSpPr>
            <a:spLocks noChangeArrowheads="1"/>
          </p:cNvSpPr>
          <p:nvPr/>
        </p:nvSpPr>
        <p:spPr bwMode="auto">
          <a:xfrm>
            <a:off x="4953000" y="5181600"/>
            <a:ext cx="2286000" cy="609600"/>
          </a:xfrm>
          <a:prstGeom prst="roundRect">
            <a:avLst>
              <a:gd name="adj" fmla="val 16667"/>
            </a:avLst>
          </a:prstGeom>
          <a:solidFill>
            <a:schemeClr val="accent1"/>
          </a:solidFill>
          <a:ln w="9525">
            <a:solidFill>
              <a:schemeClr val="tx1"/>
            </a:solidFill>
            <a:round/>
            <a:headEnd/>
            <a:tailEnd/>
          </a:ln>
          <a:effectLst>
            <a:outerShdw dist="107763" dir="2700000" algn="ctr" rotWithShape="0">
              <a:schemeClr val="bg2"/>
            </a:outerShdw>
          </a:effectLst>
        </p:spPr>
        <p:txBody>
          <a:bodyPr wrap="none" anchor="ctr"/>
          <a:lstStyle/>
          <a:p>
            <a:endParaRPr lang="en-US"/>
          </a:p>
        </p:txBody>
      </p:sp>
      <p:sp>
        <p:nvSpPr>
          <p:cNvPr id="1613830" name="Rectangle 6"/>
          <p:cNvSpPr>
            <a:spLocks noGrp="1" noChangeArrowheads="1"/>
          </p:cNvSpPr>
          <p:nvPr>
            <p:ph type="title"/>
          </p:nvPr>
        </p:nvSpPr>
        <p:spPr/>
        <p:txBody>
          <a:bodyPr/>
          <a:lstStyle/>
          <a:p>
            <a:r>
              <a:rPr lang="en-US" altLang="en-US"/>
              <a:t>Recursion tree for merge sort</a:t>
            </a:r>
          </a:p>
        </p:txBody>
      </p:sp>
      <p:sp>
        <p:nvSpPr>
          <p:cNvPr id="1613831" name="Text Box 7"/>
          <p:cNvSpPr txBox="1">
            <a:spLocks noChangeArrowheads="1"/>
          </p:cNvSpPr>
          <p:nvPr/>
        </p:nvSpPr>
        <p:spPr bwMode="auto">
          <a:xfrm>
            <a:off x="1884364" y="1543050"/>
            <a:ext cx="8466137"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3200">
                <a:latin typeface="Times New Roman" panose="02020603050405020304" pitchFamily="18" charset="0"/>
              </a:rPr>
              <a:t>Solve </a:t>
            </a:r>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 = 2</a:t>
            </a:r>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/2) + </a:t>
            </a:r>
            <a:r>
              <a:rPr lang="en-US" altLang="en-US" sz="3200" i="1">
                <a:solidFill>
                  <a:srgbClr val="009999"/>
                </a:solidFill>
                <a:latin typeface="Times New Roman" panose="02020603050405020304" pitchFamily="18" charset="0"/>
              </a:rPr>
              <a:t>dn</a:t>
            </a:r>
            <a:r>
              <a:rPr lang="en-US" altLang="en-US" sz="3200">
                <a:latin typeface="Times New Roman" panose="02020603050405020304" pitchFamily="18" charset="0"/>
              </a:rPr>
              <a:t>, where </a:t>
            </a:r>
            <a:r>
              <a:rPr lang="en-US" altLang="en-US" sz="3200" i="1">
                <a:solidFill>
                  <a:srgbClr val="009999"/>
                </a:solidFill>
                <a:latin typeface="Times New Roman" panose="02020603050405020304" pitchFamily="18" charset="0"/>
              </a:rPr>
              <a:t>d </a:t>
            </a:r>
            <a:r>
              <a:rPr lang="en-US" altLang="en-US" sz="3200">
                <a:solidFill>
                  <a:srgbClr val="009999"/>
                </a:solidFill>
                <a:latin typeface="Times New Roman" panose="02020603050405020304" pitchFamily="18" charset="0"/>
              </a:rPr>
              <a:t>&gt; 0</a:t>
            </a:r>
            <a:r>
              <a:rPr lang="en-US" altLang="en-US" sz="3200">
                <a:latin typeface="Times New Roman" panose="02020603050405020304" pitchFamily="18" charset="0"/>
              </a:rPr>
              <a:t> is constant.</a:t>
            </a:r>
          </a:p>
        </p:txBody>
      </p:sp>
      <p:sp>
        <p:nvSpPr>
          <p:cNvPr id="1613832" name="Line 8"/>
          <p:cNvSpPr>
            <a:spLocks noChangeShapeType="1"/>
          </p:cNvSpPr>
          <p:nvPr/>
        </p:nvSpPr>
        <p:spPr bwMode="auto">
          <a:xfrm>
            <a:off x="8458200" y="4038600"/>
            <a:ext cx="1371600" cy="0"/>
          </a:xfrm>
          <a:prstGeom prst="line">
            <a:avLst/>
          </a:prstGeom>
          <a:noFill/>
          <a:ln w="9525">
            <a:solidFill>
              <a:schemeClr val="accent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3833" name="Line 9"/>
          <p:cNvSpPr>
            <a:spLocks noChangeShapeType="1"/>
          </p:cNvSpPr>
          <p:nvPr/>
        </p:nvSpPr>
        <p:spPr bwMode="auto">
          <a:xfrm>
            <a:off x="7620000" y="3200400"/>
            <a:ext cx="2133600" cy="0"/>
          </a:xfrm>
          <a:prstGeom prst="line">
            <a:avLst/>
          </a:prstGeom>
          <a:noFill/>
          <a:ln w="9525">
            <a:solidFill>
              <a:schemeClr val="accent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3834" name="Line 10"/>
          <p:cNvSpPr>
            <a:spLocks noChangeShapeType="1"/>
          </p:cNvSpPr>
          <p:nvPr/>
        </p:nvSpPr>
        <p:spPr bwMode="auto">
          <a:xfrm flipH="1">
            <a:off x="3200400" y="4038600"/>
            <a:ext cx="533400" cy="1447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3835" name="Line 11"/>
          <p:cNvSpPr>
            <a:spLocks noChangeShapeType="1"/>
          </p:cNvSpPr>
          <p:nvPr/>
        </p:nvSpPr>
        <p:spPr bwMode="auto">
          <a:xfrm flipH="1">
            <a:off x="4572000" y="2514600"/>
            <a:ext cx="15240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3836" name="Line 12"/>
          <p:cNvSpPr>
            <a:spLocks noChangeShapeType="1"/>
          </p:cNvSpPr>
          <p:nvPr/>
        </p:nvSpPr>
        <p:spPr bwMode="auto">
          <a:xfrm>
            <a:off x="6096000" y="2514600"/>
            <a:ext cx="16764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3837" name="Rectangle 13"/>
          <p:cNvSpPr>
            <a:spLocks noChangeArrowheads="1"/>
          </p:cNvSpPr>
          <p:nvPr/>
        </p:nvSpPr>
        <p:spPr bwMode="auto">
          <a:xfrm>
            <a:off x="5799138" y="2133600"/>
            <a:ext cx="5905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endParaRPr lang="en-US" altLang="en-US" sz="3200">
              <a:solidFill>
                <a:srgbClr val="009999"/>
              </a:solidFill>
              <a:latin typeface="Times New Roman" panose="02020603050405020304" pitchFamily="18" charset="0"/>
            </a:endParaRPr>
          </a:p>
        </p:txBody>
      </p:sp>
      <p:sp>
        <p:nvSpPr>
          <p:cNvPr id="1613838" name="Line 14"/>
          <p:cNvSpPr>
            <a:spLocks noChangeShapeType="1"/>
          </p:cNvSpPr>
          <p:nvPr/>
        </p:nvSpPr>
        <p:spPr bwMode="auto">
          <a:xfrm flipH="1">
            <a:off x="3733800" y="3200400"/>
            <a:ext cx="8382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3839" name="Line 15"/>
          <p:cNvSpPr>
            <a:spLocks noChangeShapeType="1"/>
          </p:cNvSpPr>
          <p:nvPr/>
        </p:nvSpPr>
        <p:spPr bwMode="auto">
          <a:xfrm flipH="1">
            <a:off x="6858000" y="3200400"/>
            <a:ext cx="8382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3840" name="Line 16"/>
          <p:cNvSpPr>
            <a:spLocks noChangeShapeType="1"/>
          </p:cNvSpPr>
          <p:nvPr/>
        </p:nvSpPr>
        <p:spPr bwMode="auto">
          <a:xfrm>
            <a:off x="7696200" y="3200400"/>
            <a:ext cx="9144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3841" name="Line 17"/>
          <p:cNvSpPr>
            <a:spLocks noChangeShapeType="1"/>
          </p:cNvSpPr>
          <p:nvPr/>
        </p:nvSpPr>
        <p:spPr bwMode="auto">
          <a:xfrm>
            <a:off x="4572000" y="3200400"/>
            <a:ext cx="9144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3842" name="Rectangle 18"/>
          <p:cNvSpPr>
            <a:spLocks noChangeArrowheads="1"/>
          </p:cNvSpPr>
          <p:nvPr/>
        </p:nvSpPr>
        <p:spPr bwMode="auto">
          <a:xfrm>
            <a:off x="3194051" y="3733800"/>
            <a:ext cx="906463"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/4</a:t>
            </a:r>
          </a:p>
        </p:txBody>
      </p:sp>
      <p:sp>
        <p:nvSpPr>
          <p:cNvPr id="1613843" name="Rectangle 19"/>
          <p:cNvSpPr>
            <a:spLocks noChangeArrowheads="1"/>
          </p:cNvSpPr>
          <p:nvPr/>
        </p:nvSpPr>
        <p:spPr bwMode="auto">
          <a:xfrm>
            <a:off x="4843463" y="3733800"/>
            <a:ext cx="906462"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/4</a:t>
            </a:r>
          </a:p>
        </p:txBody>
      </p:sp>
      <p:sp>
        <p:nvSpPr>
          <p:cNvPr id="1613844" name="Rectangle 20"/>
          <p:cNvSpPr>
            <a:spLocks noChangeArrowheads="1"/>
          </p:cNvSpPr>
          <p:nvPr/>
        </p:nvSpPr>
        <p:spPr bwMode="auto">
          <a:xfrm>
            <a:off x="6392863" y="3732214"/>
            <a:ext cx="906462"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/4</a:t>
            </a:r>
          </a:p>
        </p:txBody>
      </p:sp>
      <p:sp>
        <p:nvSpPr>
          <p:cNvPr id="1613845" name="Rectangle 21"/>
          <p:cNvSpPr>
            <a:spLocks noChangeArrowheads="1"/>
          </p:cNvSpPr>
          <p:nvPr/>
        </p:nvSpPr>
        <p:spPr bwMode="auto">
          <a:xfrm>
            <a:off x="8043863" y="3732214"/>
            <a:ext cx="906462"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/4</a:t>
            </a:r>
          </a:p>
        </p:txBody>
      </p:sp>
      <p:sp>
        <p:nvSpPr>
          <p:cNvPr id="1613846" name="Rectangle 22"/>
          <p:cNvSpPr>
            <a:spLocks noChangeArrowheads="1"/>
          </p:cNvSpPr>
          <p:nvPr/>
        </p:nvSpPr>
        <p:spPr bwMode="auto">
          <a:xfrm>
            <a:off x="4032251" y="2911475"/>
            <a:ext cx="906463"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/2</a:t>
            </a:r>
          </a:p>
        </p:txBody>
      </p:sp>
      <p:sp>
        <p:nvSpPr>
          <p:cNvPr id="1613847" name="Rectangle 23"/>
          <p:cNvSpPr>
            <a:spLocks noChangeArrowheads="1"/>
          </p:cNvSpPr>
          <p:nvPr/>
        </p:nvSpPr>
        <p:spPr bwMode="auto">
          <a:xfrm>
            <a:off x="7253288" y="2895600"/>
            <a:ext cx="906462"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/2</a:t>
            </a:r>
          </a:p>
        </p:txBody>
      </p:sp>
      <p:sp>
        <p:nvSpPr>
          <p:cNvPr id="1613848" name="Rectangle 24"/>
          <p:cNvSpPr>
            <a:spLocks noChangeArrowheads="1"/>
          </p:cNvSpPr>
          <p:nvPr/>
        </p:nvSpPr>
        <p:spPr bwMode="auto">
          <a:xfrm>
            <a:off x="2851150" y="5181600"/>
            <a:ext cx="9588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solidFill>
                  <a:srgbClr val="009999"/>
                </a:solidFill>
                <a:latin typeface="Symbol" panose="05050102010706020507" pitchFamily="18" charset="2"/>
              </a:rPr>
              <a:t>Q</a:t>
            </a:r>
            <a:r>
              <a:rPr lang="en-US" altLang="en-US" sz="3200">
                <a:solidFill>
                  <a:srgbClr val="009999"/>
                </a:solidFill>
                <a:latin typeface="Times New Roman" panose="02020603050405020304" pitchFamily="18" charset="0"/>
              </a:rPr>
              <a:t>(1)</a:t>
            </a:r>
          </a:p>
        </p:txBody>
      </p:sp>
      <p:sp>
        <p:nvSpPr>
          <p:cNvPr id="1613849" name="Text Box 25"/>
          <p:cNvSpPr txBox="1">
            <a:spLocks noChangeArrowheads="1"/>
          </p:cNvSpPr>
          <p:nvPr/>
        </p:nvSpPr>
        <p:spPr bwMode="auto">
          <a:xfrm rot="17366799">
            <a:off x="3072607" y="4425157"/>
            <a:ext cx="5905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latin typeface="Times New Roman" panose="02020603050405020304" pitchFamily="18" charset="0"/>
              </a:rPr>
              <a:t>…</a:t>
            </a:r>
          </a:p>
        </p:txBody>
      </p:sp>
      <p:sp>
        <p:nvSpPr>
          <p:cNvPr id="1613850" name="Text Box 26"/>
          <p:cNvSpPr txBox="1">
            <a:spLocks noChangeArrowheads="1"/>
          </p:cNvSpPr>
          <p:nvPr/>
        </p:nvSpPr>
        <p:spPr bwMode="auto">
          <a:xfrm>
            <a:off x="1498601" y="3581400"/>
            <a:ext cx="1643063"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h</a:t>
            </a:r>
            <a:r>
              <a:rPr lang="en-US" altLang="en-US" sz="3200">
                <a:solidFill>
                  <a:srgbClr val="009999"/>
                </a:solidFill>
                <a:latin typeface="Times New Roman" panose="02020603050405020304" pitchFamily="18" charset="0"/>
              </a:rPr>
              <a:t> = log </a:t>
            </a:r>
            <a:r>
              <a:rPr lang="en-US" altLang="en-US" sz="3200" i="1">
                <a:solidFill>
                  <a:srgbClr val="009999"/>
                </a:solidFill>
                <a:latin typeface="Times New Roman" panose="02020603050405020304" pitchFamily="18" charset="0"/>
              </a:rPr>
              <a:t>n</a:t>
            </a:r>
          </a:p>
        </p:txBody>
      </p:sp>
      <p:sp>
        <p:nvSpPr>
          <p:cNvPr id="1613851" name="Line 27"/>
          <p:cNvSpPr>
            <a:spLocks noChangeShapeType="1"/>
          </p:cNvSpPr>
          <p:nvPr/>
        </p:nvSpPr>
        <p:spPr bwMode="auto">
          <a:xfrm>
            <a:off x="6553200" y="2438400"/>
            <a:ext cx="2971800" cy="0"/>
          </a:xfrm>
          <a:prstGeom prst="line">
            <a:avLst/>
          </a:prstGeom>
          <a:noFill/>
          <a:ln w="9525">
            <a:solidFill>
              <a:schemeClr val="accent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3852" name="Rectangle 28"/>
          <p:cNvSpPr>
            <a:spLocks noChangeArrowheads="1"/>
          </p:cNvSpPr>
          <p:nvPr/>
        </p:nvSpPr>
        <p:spPr bwMode="auto">
          <a:xfrm>
            <a:off x="9513888" y="2133600"/>
            <a:ext cx="5905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endParaRPr lang="en-US" altLang="en-US" sz="3200">
              <a:solidFill>
                <a:srgbClr val="009999"/>
              </a:solidFill>
              <a:latin typeface="Times New Roman" panose="02020603050405020304" pitchFamily="18" charset="0"/>
            </a:endParaRPr>
          </a:p>
        </p:txBody>
      </p:sp>
      <p:sp>
        <p:nvSpPr>
          <p:cNvPr id="1613853" name="Rectangle 29"/>
          <p:cNvSpPr>
            <a:spLocks noChangeArrowheads="1"/>
          </p:cNvSpPr>
          <p:nvPr/>
        </p:nvSpPr>
        <p:spPr bwMode="auto">
          <a:xfrm>
            <a:off x="9513888" y="2895600"/>
            <a:ext cx="5905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endParaRPr lang="en-US" altLang="en-US" sz="3200">
              <a:solidFill>
                <a:srgbClr val="009999"/>
              </a:solidFill>
              <a:latin typeface="Times New Roman" panose="02020603050405020304" pitchFamily="18" charset="0"/>
            </a:endParaRPr>
          </a:p>
        </p:txBody>
      </p:sp>
      <p:sp>
        <p:nvSpPr>
          <p:cNvPr id="1613854" name="Rectangle 30"/>
          <p:cNvSpPr>
            <a:spLocks noChangeArrowheads="1"/>
          </p:cNvSpPr>
          <p:nvPr/>
        </p:nvSpPr>
        <p:spPr bwMode="auto">
          <a:xfrm>
            <a:off x="9513888" y="3732214"/>
            <a:ext cx="5905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endParaRPr lang="en-US" altLang="en-US" sz="3200">
              <a:solidFill>
                <a:srgbClr val="009999"/>
              </a:solidFill>
              <a:latin typeface="Times New Roman" panose="02020603050405020304" pitchFamily="18" charset="0"/>
            </a:endParaRPr>
          </a:p>
        </p:txBody>
      </p:sp>
      <p:sp>
        <p:nvSpPr>
          <p:cNvPr id="1613855" name="Text Box 31"/>
          <p:cNvSpPr txBox="1">
            <a:spLocks noChangeArrowheads="1"/>
          </p:cNvSpPr>
          <p:nvPr/>
        </p:nvSpPr>
        <p:spPr bwMode="auto">
          <a:xfrm>
            <a:off x="5075239" y="5181600"/>
            <a:ext cx="2039937"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latin typeface="Times New Roman" panose="02020603050405020304" pitchFamily="18" charset="0"/>
              </a:rPr>
              <a:t>#leaves </a:t>
            </a:r>
            <a:r>
              <a:rPr lang="en-US" altLang="en-US" sz="3200">
                <a:solidFill>
                  <a:srgbClr val="009999"/>
                </a:solidFill>
                <a:latin typeface="Times New Roman" panose="02020603050405020304" pitchFamily="18" charset="0"/>
              </a:rPr>
              <a:t>= </a:t>
            </a:r>
            <a:r>
              <a:rPr lang="en-US" altLang="en-US" sz="3200" i="1">
                <a:solidFill>
                  <a:srgbClr val="009999"/>
                </a:solidFill>
                <a:latin typeface="Times New Roman" panose="02020603050405020304" pitchFamily="18" charset="0"/>
              </a:rPr>
              <a:t>n</a:t>
            </a:r>
          </a:p>
        </p:txBody>
      </p:sp>
      <p:sp>
        <p:nvSpPr>
          <p:cNvPr id="1613856" name="Rectangle 32"/>
          <p:cNvSpPr>
            <a:spLocks noChangeArrowheads="1"/>
          </p:cNvSpPr>
          <p:nvPr/>
        </p:nvSpPr>
        <p:spPr bwMode="auto">
          <a:xfrm>
            <a:off x="9331325" y="5181600"/>
            <a:ext cx="958850" cy="579438"/>
          </a:xfrm>
          <a:prstGeom prst="rect">
            <a:avLst/>
          </a:prstGeom>
          <a:solidFill>
            <a:schemeClr val="bg1"/>
          </a:soli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solidFill>
                  <a:srgbClr val="009999"/>
                </a:solidFill>
                <a:latin typeface="Symbol" panose="05050102010706020507" pitchFamily="18" charset="2"/>
              </a:rPr>
              <a:t>Q</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a:t>
            </a:r>
          </a:p>
        </p:txBody>
      </p:sp>
      <p:sp>
        <p:nvSpPr>
          <p:cNvPr id="1613857" name="Text Box 33"/>
          <p:cNvSpPr txBox="1">
            <a:spLocks noChangeArrowheads="1"/>
          </p:cNvSpPr>
          <p:nvPr/>
        </p:nvSpPr>
        <p:spPr bwMode="auto">
          <a:xfrm rot="-5400000">
            <a:off x="9367044" y="4501356"/>
            <a:ext cx="590550"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99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solidFill>
                  <a:srgbClr val="009999"/>
                </a:solidFill>
                <a:latin typeface="Times New Roman" panose="02020603050405020304" pitchFamily="18" charset="0"/>
              </a:rPr>
              <a:t>…</a:t>
            </a:r>
          </a:p>
        </p:txBody>
      </p:sp>
    </p:spTree>
    <p:extLst>
      <p:ext uri="{BB962C8B-B14F-4D97-AF65-F5344CB8AC3E}">
        <p14:creationId xmlns:p14="http://schemas.microsoft.com/office/powerpoint/2010/main" val="1682013939"/>
      </p:ext>
    </p:extLst>
  </p:cSld>
  <p:clrMapOvr>
    <a:masterClrMapping/>
  </p:clrMapOvr>
  <p:transition>
    <p:wipe dir="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Date Placeholder 2"/>
          <p:cNvSpPr>
            <a:spLocks noGrp="1"/>
          </p:cNvSpPr>
          <p:nvPr>
            <p:ph type="dt" sz="half" idx="10"/>
          </p:nvPr>
        </p:nvSpPr>
        <p:spPr/>
        <p:txBody>
          <a:bodyPr/>
          <a:lstStyle/>
          <a:p>
            <a:fld id="{1DFFCC40-A7BA-4C04-833B-57B78DCB3510}" type="datetime1">
              <a:rPr lang="en-US" altLang="en-US"/>
              <a:pPr/>
              <a:t>10/23/2019</a:t>
            </a:fld>
            <a:endParaRPr lang="en-US" altLang="en-US"/>
          </a:p>
        </p:txBody>
      </p:sp>
      <p:sp>
        <p:nvSpPr>
          <p:cNvPr id="38" name="Slide Number Placeholder 4"/>
          <p:cNvSpPr>
            <a:spLocks noGrp="1"/>
          </p:cNvSpPr>
          <p:nvPr>
            <p:ph type="sldNum" sz="quarter" idx="12"/>
          </p:nvPr>
        </p:nvSpPr>
        <p:spPr/>
        <p:txBody>
          <a:bodyPr/>
          <a:lstStyle/>
          <a:p>
            <a:fld id="{ED811B30-470C-4006-B5F6-50C5A380B8E7}" type="slidenum">
              <a:rPr lang="en-US" altLang="en-US"/>
              <a:pPr/>
              <a:t>66</a:t>
            </a:fld>
            <a:endParaRPr lang="en-US" altLang="en-US"/>
          </a:p>
        </p:txBody>
      </p:sp>
      <p:sp>
        <p:nvSpPr>
          <p:cNvPr id="1615874" name="Line 2"/>
          <p:cNvSpPr>
            <a:spLocks noChangeShapeType="1"/>
          </p:cNvSpPr>
          <p:nvPr/>
        </p:nvSpPr>
        <p:spPr bwMode="auto">
          <a:xfrm>
            <a:off x="3429000" y="5486401"/>
            <a:ext cx="6400800" cy="9525"/>
          </a:xfrm>
          <a:prstGeom prst="line">
            <a:avLst/>
          </a:prstGeom>
          <a:noFill/>
          <a:ln w="9525">
            <a:solidFill>
              <a:schemeClr val="accent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5875" name="Rectangle 3"/>
          <p:cNvSpPr>
            <a:spLocks noChangeArrowheads="1"/>
          </p:cNvSpPr>
          <p:nvPr/>
        </p:nvSpPr>
        <p:spPr bwMode="auto">
          <a:xfrm>
            <a:off x="4800600" y="5105400"/>
            <a:ext cx="2590800" cy="8382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15876" name="Line 4"/>
          <p:cNvSpPr>
            <a:spLocks noChangeShapeType="1"/>
          </p:cNvSpPr>
          <p:nvPr/>
        </p:nvSpPr>
        <p:spPr bwMode="auto">
          <a:xfrm>
            <a:off x="2319338" y="2362200"/>
            <a:ext cx="0" cy="3276600"/>
          </a:xfrm>
          <a:prstGeom prst="line">
            <a:avLst/>
          </a:prstGeom>
          <a:noFill/>
          <a:ln w="25400">
            <a:solidFill>
              <a:schemeClr val="accent2"/>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5877" name="AutoShape 5"/>
          <p:cNvSpPr>
            <a:spLocks noChangeArrowheads="1"/>
          </p:cNvSpPr>
          <p:nvPr/>
        </p:nvSpPr>
        <p:spPr bwMode="auto">
          <a:xfrm>
            <a:off x="4953000" y="5181600"/>
            <a:ext cx="2286000" cy="609600"/>
          </a:xfrm>
          <a:prstGeom prst="roundRect">
            <a:avLst>
              <a:gd name="adj" fmla="val 16667"/>
            </a:avLst>
          </a:prstGeom>
          <a:solidFill>
            <a:schemeClr val="accent1"/>
          </a:solidFill>
          <a:ln w="9525">
            <a:solidFill>
              <a:schemeClr val="tx1"/>
            </a:solidFill>
            <a:round/>
            <a:headEnd/>
            <a:tailEnd/>
          </a:ln>
          <a:effectLst>
            <a:outerShdw dist="107763" dir="2700000" algn="ctr" rotWithShape="0">
              <a:schemeClr val="bg2"/>
            </a:outerShdw>
          </a:effectLst>
        </p:spPr>
        <p:txBody>
          <a:bodyPr wrap="none" anchor="ctr"/>
          <a:lstStyle/>
          <a:p>
            <a:endParaRPr lang="en-US"/>
          </a:p>
        </p:txBody>
      </p:sp>
      <p:sp>
        <p:nvSpPr>
          <p:cNvPr id="1615878" name="Rectangle 6"/>
          <p:cNvSpPr>
            <a:spLocks noGrp="1" noChangeArrowheads="1"/>
          </p:cNvSpPr>
          <p:nvPr>
            <p:ph type="title"/>
          </p:nvPr>
        </p:nvSpPr>
        <p:spPr/>
        <p:txBody>
          <a:bodyPr/>
          <a:lstStyle/>
          <a:p>
            <a:r>
              <a:rPr lang="en-US" altLang="en-US"/>
              <a:t>Recursion tree for merge sort</a:t>
            </a:r>
          </a:p>
        </p:txBody>
      </p:sp>
      <p:sp>
        <p:nvSpPr>
          <p:cNvPr id="1615879" name="Text Box 7"/>
          <p:cNvSpPr txBox="1">
            <a:spLocks noChangeArrowheads="1"/>
          </p:cNvSpPr>
          <p:nvPr/>
        </p:nvSpPr>
        <p:spPr bwMode="auto">
          <a:xfrm>
            <a:off x="1884364" y="1543050"/>
            <a:ext cx="8466137"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3200">
                <a:latin typeface="Times New Roman" panose="02020603050405020304" pitchFamily="18" charset="0"/>
              </a:rPr>
              <a:t>Solve </a:t>
            </a:r>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 = 2</a:t>
            </a:r>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/2) + </a:t>
            </a:r>
            <a:r>
              <a:rPr lang="en-US" altLang="en-US" sz="3200" i="1">
                <a:solidFill>
                  <a:srgbClr val="009999"/>
                </a:solidFill>
                <a:latin typeface="Times New Roman" panose="02020603050405020304" pitchFamily="18" charset="0"/>
              </a:rPr>
              <a:t>dn</a:t>
            </a:r>
            <a:r>
              <a:rPr lang="en-US" altLang="en-US" sz="3200">
                <a:latin typeface="Times New Roman" panose="02020603050405020304" pitchFamily="18" charset="0"/>
              </a:rPr>
              <a:t>, where </a:t>
            </a:r>
            <a:r>
              <a:rPr lang="en-US" altLang="en-US" sz="3200" i="1">
                <a:solidFill>
                  <a:srgbClr val="009999"/>
                </a:solidFill>
                <a:latin typeface="Times New Roman" panose="02020603050405020304" pitchFamily="18" charset="0"/>
              </a:rPr>
              <a:t>d </a:t>
            </a:r>
            <a:r>
              <a:rPr lang="en-US" altLang="en-US" sz="3200">
                <a:solidFill>
                  <a:srgbClr val="009999"/>
                </a:solidFill>
                <a:latin typeface="Times New Roman" panose="02020603050405020304" pitchFamily="18" charset="0"/>
              </a:rPr>
              <a:t>&gt; 0</a:t>
            </a:r>
            <a:r>
              <a:rPr lang="en-US" altLang="en-US" sz="3200">
                <a:latin typeface="Times New Roman" panose="02020603050405020304" pitchFamily="18" charset="0"/>
              </a:rPr>
              <a:t> is constant.</a:t>
            </a:r>
          </a:p>
        </p:txBody>
      </p:sp>
      <p:sp>
        <p:nvSpPr>
          <p:cNvPr id="1615880" name="Line 8"/>
          <p:cNvSpPr>
            <a:spLocks noChangeShapeType="1"/>
          </p:cNvSpPr>
          <p:nvPr/>
        </p:nvSpPr>
        <p:spPr bwMode="auto">
          <a:xfrm>
            <a:off x="8458200" y="4038600"/>
            <a:ext cx="1371600" cy="0"/>
          </a:xfrm>
          <a:prstGeom prst="line">
            <a:avLst/>
          </a:prstGeom>
          <a:noFill/>
          <a:ln w="9525">
            <a:solidFill>
              <a:schemeClr val="accent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5881" name="Line 9"/>
          <p:cNvSpPr>
            <a:spLocks noChangeShapeType="1"/>
          </p:cNvSpPr>
          <p:nvPr/>
        </p:nvSpPr>
        <p:spPr bwMode="auto">
          <a:xfrm>
            <a:off x="7620000" y="3200400"/>
            <a:ext cx="2133600" cy="0"/>
          </a:xfrm>
          <a:prstGeom prst="line">
            <a:avLst/>
          </a:prstGeom>
          <a:noFill/>
          <a:ln w="9525">
            <a:solidFill>
              <a:schemeClr val="accent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5882" name="Line 10"/>
          <p:cNvSpPr>
            <a:spLocks noChangeShapeType="1"/>
          </p:cNvSpPr>
          <p:nvPr/>
        </p:nvSpPr>
        <p:spPr bwMode="auto">
          <a:xfrm flipH="1">
            <a:off x="3200400" y="4038600"/>
            <a:ext cx="533400" cy="1447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5883" name="Line 11"/>
          <p:cNvSpPr>
            <a:spLocks noChangeShapeType="1"/>
          </p:cNvSpPr>
          <p:nvPr/>
        </p:nvSpPr>
        <p:spPr bwMode="auto">
          <a:xfrm flipH="1">
            <a:off x="4572000" y="2514600"/>
            <a:ext cx="15240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5884" name="Line 12"/>
          <p:cNvSpPr>
            <a:spLocks noChangeShapeType="1"/>
          </p:cNvSpPr>
          <p:nvPr/>
        </p:nvSpPr>
        <p:spPr bwMode="auto">
          <a:xfrm>
            <a:off x="6096000" y="2514600"/>
            <a:ext cx="16764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5885" name="Rectangle 13"/>
          <p:cNvSpPr>
            <a:spLocks noChangeArrowheads="1"/>
          </p:cNvSpPr>
          <p:nvPr/>
        </p:nvSpPr>
        <p:spPr bwMode="auto">
          <a:xfrm>
            <a:off x="5799138" y="2133600"/>
            <a:ext cx="5905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endParaRPr lang="en-US" altLang="en-US" sz="3200">
              <a:solidFill>
                <a:srgbClr val="009999"/>
              </a:solidFill>
              <a:latin typeface="Times New Roman" panose="02020603050405020304" pitchFamily="18" charset="0"/>
            </a:endParaRPr>
          </a:p>
        </p:txBody>
      </p:sp>
      <p:sp>
        <p:nvSpPr>
          <p:cNvPr id="1615886" name="Line 14"/>
          <p:cNvSpPr>
            <a:spLocks noChangeShapeType="1"/>
          </p:cNvSpPr>
          <p:nvPr/>
        </p:nvSpPr>
        <p:spPr bwMode="auto">
          <a:xfrm flipH="1">
            <a:off x="3733800" y="3200400"/>
            <a:ext cx="8382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5887" name="Line 15"/>
          <p:cNvSpPr>
            <a:spLocks noChangeShapeType="1"/>
          </p:cNvSpPr>
          <p:nvPr/>
        </p:nvSpPr>
        <p:spPr bwMode="auto">
          <a:xfrm flipH="1">
            <a:off x="6858000" y="3200400"/>
            <a:ext cx="8382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5888" name="Line 16"/>
          <p:cNvSpPr>
            <a:spLocks noChangeShapeType="1"/>
          </p:cNvSpPr>
          <p:nvPr/>
        </p:nvSpPr>
        <p:spPr bwMode="auto">
          <a:xfrm>
            <a:off x="7696200" y="3200400"/>
            <a:ext cx="9144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5889" name="Line 17"/>
          <p:cNvSpPr>
            <a:spLocks noChangeShapeType="1"/>
          </p:cNvSpPr>
          <p:nvPr/>
        </p:nvSpPr>
        <p:spPr bwMode="auto">
          <a:xfrm>
            <a:off x="4572000" y="3200400"/>
            <a:ext cx="9144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5890" name="Rectangle 18"/>
          <p:cNvSpPr>
            <a:spLocks noChangeArrowheads="1"/>
          </p:cNvSpPr>
          <p:nvPr/>
        </p:nvSpPr>
        <p:spPr bwMode="auto">
          <a:xfrm>
            <a:off x="3194051" y="3733800"/>
            <a:ext cx="906463"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/4</a:t>
            </a:r>
          </a:p>
        </p:txBody>
      </p:sp>
      <p:sp>
        <p:nvSpPr>
          <p:cNvPr id="1615891" name="Rectangle 19"/>
          <p:cNvSpPr>
            <a:spLocks noChangeArrowheads="1"/>
          </p:cNvSpPr>
          <p:nvPr/>
        </p:nvSpPr>
        <p:spPr bwMode="auto">
          <a:xfrm>
            <a:off x="4843463" y="3733800"/>
            <a:ext cx="906462"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/4</a:t>
            </a:r>
          </a:p>
        </p:txBody>
      </p:sp>
      <p:sp>
        <p:nvSpPr>
          <p:cNvPr id="1615892" name="Rectangle 20"/>
          <p:cNvSpPr>
            <a:spLocks noChangeArrowheads="1"/>
          </p:cNvSpPr>
          <p:nvPr/>
        </p:nvSpPr>
        <p:spPr bwMode="auto">
          <a:xfrm>
            <a:off x="6392863" y="3732214"/>
            <a:ext cx="906462"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/4</a:t>
            </a:r>
          </a:p>
        </p:txBody>
      </p:sp>
      <p:sp>
        <p:nvSpPr>
          <p:cNvPr id="1615893" name="Rectangle 21"/>
          <p:cNvSpPr>
            <a:spLocks noChangeArrowheads="1"/>
          </p:cNvSpPr>
          <p:nvPr/>
        </p:nvSpPr>
        <p:spPr bwMode="auto">
          <a:xfrm>
            <a:off x="8043863" y="3732214"/>
            <a:ext cx="906462"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/4</a:t>
            </a:r>
          </a:p>
        </p:txBody>
      </p:sp>
      <p:sp>
        <p:nvSpPr>
          <p:cNvPr id="1615894" name="Rectangle 22"/>
          <p:cNvSpPr>
            <a:spLocks noChangeArrowheads="1"/>
          </p:cNvSpPr>
          <p:nvPr/>
        </p:nvSpPr>
        <p:spPr bwMode="auto">
          <a:xfrm>
            <a:off x="4032251" y="2911475"/>
            <a:ext cx="906463"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/2</a:t>
            </a:r>
          </a:p>
        </p:txBody>
      </p:sp>
      <p:sp>
        <p:nvSpPr>
          <p:cNvPr id="1615895" name="Rectangle 23"/>
          <p:cNvSpPr>
            <a:spLocks noChangeArrowheads="1"/>
          </p:cNvSpPr>
          <p:nvPr/>
        </p:nvSpPr>
        <p:spPr bwMode="auto">
          <a:xfrm>
            <a:off x="7253288" y="2895600"/>
            <a:ext cx="906462"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r>
              <a:rPr lang="en-US" altLang="en-US" sz="3200">
                <a:solidFill>
                  <a:srgbClr val="009999"/>
                </a:solidFill>
                <a:latin typeface="Times New Roman" panose="02020603050405020304" pitchFamily="18" charset="0"/>
              </a:rPr>
              <a:t>/2</a:t>
            </a:r>
          </a:p>
        </p:txBody>
      </p:sp>
      <p:sp>
        <p:nvSpPr>
          <p:cNvPr id="1615896" name="Rectangle 24"/>
          <p:cNvSpPr>
            <a:spLocks noChangeArrowheads="1"/>
          </p:cNvSpPr>
          <p:nvPr/>
        </p:nvSpPr>
        <p:spPr bwMode="auto">
          <a:xfrm>
            <a:off x="2851150" y="5181600"/>
            <a:ext cx="9588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solidFill>
                  <a:srgbClr val="009999"/>
                </a:solidFill>
                <a:latin typeface="Symbol" panose="05050102010706020507" pitchFamily="18" charset="2"/>
              </a:rPr>
              <a:t>Q</a:t>
            </a:r>
            <a:r>
              <a:rPr lang="en-US" altLang="en-US" sz="3200">
                <a:solidFill>
                  <a:srgbClr val="009999"/>
                </a:solidFill>
                <a:latin typeface="Times New Roman" panose="02020603050405020304" pitchFamily="18" charset="0"/>
              </a:rPr>
              <a:t>(1)</a:t>
            </a:r>
          </a:p>
        </p:txBody>
      </p:sp>
      <p:sp>
        <p:nvSpPr>
          <p:cNvPr id="1615897" name="Text Box 25"/>
          <p:cNvSpPr txBox="1">
            <a:spLocks noChangeArrowheads="1"/>
          </p:cNvSpPr>
          <p:nvPr/>
        </p:nvSpPr>
        <p:spPr bwMode="auto">
          <a:xfrm rot="17366799">
            <a:off x="3072607" y="4425157"/>
            <a:ext cx="5905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latin typeface="Times New Roman" panose="02020603050405020304" pitchFamily="18" charset="0"/>
              </a:rPr>
              <a:t>…</a:t>
            </a:r>
          </a:p>
        </p:txBody>
      </p:sp>
      <p:sp>
        <p:nvSpPr>
          <p:cNvPr id="1615898" name="Text Box 26"/>
          <p:cNvSpPr txBox="1">
            <a:spLocks noChangeArrowheads="1"/>
          </p:cNvSpPr>
          <p:nvPr/>
        </p:nvSpPr>
        <p:spPr bwMode="auto">
          <a:xfrm>
            <a:off x="1498601" y="3581400"/>
            <a:ext cx="1643063"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h</a:t>
            </a:r>
            <a:r>
              <a:rPr lang="en-US" altLang="en-US" sz="3200">
                <a:solidFill>
                  <a:srgbClr val="009999"/>
                </a:solidFill>
                <a:latin typeface="Times New Roman" panose="02020603050405020304" pitchFamily="18" charset="0"/>
              </a:rPr>
              <a:t> = log </a:t>
            </a:r>
            <a:r>
              <a:rPr lang="en-US" altLang="en-US" sz="3200" i="1">
                <a:solidFill>
                  <a:srgbClr val="009999"/>
                </a:solidFill>
                <a:latin typeface="Times New Roman" panose="02020603050405020304" pitchFamily="18" charset="0"/>
              </a:rPr>
              <a:t>n</a:t>
            </a:r>
          </a:p>
        </p:txBody>
      </p:sp>
      <p:sp>
        <p:nvSpPr>
          <p:cNvPr id="1615899" name="Line 27"/>
          <p:cNvSpPr>
            <a:spLocks noChangeShapeType="1"/>
          </p:cNvSpPr>
          <p:nvPr/>
        </p:nvSpPr>
        <p:spPr bwMode="auto">
          <a:xfrm>
            <a:off x="6553200" y="2438400"/>
            <a:ext cx="2971800" cy="0"/>
          </a:xfrm>
          <a:prstGeom prst="line">
            <a:avLst/>
          </a:prstGeom>
          <a:noFill/>
          <a:ln w="9525">
            <a:solidFill>
              <a:schemeClr val="accent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5900" name="Rectangle 28"/>
          <p:cNvSpPr>
            <a:spLocks noChangeArrowheads="1"/>
          </p:cNvSpPr>
          <p:nvPr/>
        </p:nvSpPr>
        <p:spPr bwMode="auto">
          <a:xfrm>
            <a:off x="9513888" y="2133600"/>
            <a:ext cx="5905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endParaRPr lang="en-US" altLang="en-US" sz="3200">
              <a:solidFill>
                <a:srgbClr val="009999"/>
              </a:solidFill>
              <a:latin typeface="Times New Roman" panose="02020603050405020304" pitchFamily="18" charset="0"/>
            </a:endParaRPr>
          </a:p>
        </p:txBody>
      </p:sp>
      <p:sp>
        <p:nvSpPr>
          <p:cNvPr id="1615901" name="Rectangle 29"/>
          <p:cNvSpPr>
            <a:spLocks noChangeArrowheads="1"/>
          </p:cNvSpPr>
          <p:nvPr/>
        </p:nvSpPr>
        <p:spPr bwMode="auto">
          <a:xfrm>
            <a:off x="9513888" y="2895600"/>
            <a:ext cx="5905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endParaRPr lang="en-US" altLang="en-US" sz="3200">
              <a:solidFill>
                <a:srgbClr val="009999"/>
              </a:solidFill>
              <a:latin typeface="Times New Roman" panose="02020603050405020304" pitchFamily="18" charset="0"/>
            </a:endParaRPr>
          </a:p>
        </p:txBody>
      </p:sp>
      <p:sp>
        <p:nvSpPr>
          <p:cNvPr id="1615902" name="Rectangle 30"/>
          <p:cNvSpPr>
            <a:spLocks noChangeArrowheads="1"/>
          </p:cNvSpPr>
          <p:nvPr/>
        </p:nvSpPr>
        <p:spPr bwMode="auto">
          <a:xfrm>
            <a:off x="9513888" y="3732214"/>
            <a:ext cx="5905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dn</a:t>
            </a:r>
            <a:endParaRPr lang="en-US" altLang="en-US" sz="3200">
              <a:solidFill>
                <a:srgbClr val="009999"/>
              </a:solidFill>
              <a:latin typeface="Times New Roman" panose="02020603050405020304" pitchFamily="18" charset="0"/>
            </a:endParaRPr>
          </a:p>
        </p:txBody>
      </p:sp>
      <p:sp>
        <p:nvSpPr>
          <p:cNvPr id="1615903" name="Text Box 31"/>
          <p:cNvSpPr txBox="1">
            <a:spLocks noChangeArrowheads="1"/>
          </p:cNvSpPr>
          <p:nvPr/>
        </p:nvSpPr>
        <p:spPr bwMode="auto">
          <a:xfrm>
            <a:off x="5075239" y="5181600"/>
            <a:ext cx="2039937"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latin typeface="Times New Roman" panose="02020603050405020304" pitchFamily="18" charset="0"/>
              </a:rPr>
              <a:t>#leaves </a:t>
            </a:r>
            <a:r>
              <a:rPr lang="en-US" altLang="en-US" sz="3200">
                <a:solidFill>
                  <a:srgbClr val="009999"/>
                </a:solidFill>
                <a:latin typeface="Times New Roman" panose="02020603050405020304" pitchFamily="18" charset="0"/>
              </a:rPr>
              <a:t>= </a:t>
            </a:r>
            <a:r>
              <a:rPr lang="en-US" altLang="en-US" sz="3200" i="1">
                <a:solidFill>
                  <a:srgbClr val="009999"/>
                </a:solidFill>
                <a:latin typeface="Times New Roman" panose="02020603050405020304" pitchFamily="18" charset="0"/>
              </a:rPr>
              <a:t>n</a:t>
            </a:r>
          </a:p>
        </p:txBody>
      </p:sp>
      <p:sp>
        <p:nvSpPr>
          <p:cNvPr id="1615904" name="Rectangle 32"/>
          <p:cNvSpPr>
            <a:spLocks noChangeArrowheads="1"/>
          </p:cNvSpPr>
          <p:nvPr/>
        </p:nvSpPr>
        <p:spPr bwMode="auto">
          <a:xfrm>
            <a:off x="9331325" y="5181600"/>
            <a:ext cx="958850" cy="579438"/>
          </a:xfrm>
          <a:prstGeom prst="rect">
            <a:avLst/>
          </a:prstGeom>
          <a:solidFill>
            <a:schemeClr val="bg1"/>
          </a:soli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solidFill>
                  <a:srgbClr val="009999"/>
                </a:solidFill>
                <a:latin typeface="Symbol" panose="05050102010706020507" pitchFamily="18" charset="2"/>
              </a:rPr>
              <a:t>Q</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a:t>
            </a:r>
          </a:p>
        </p:txBody>
      </p:sp>
      <p:sp>
        <p:nvSpPr>
          <p:cNvPr id="1615905" name="Line 33"/>
          <p:cNvSpPr>
            <a:spLocks noChangeShapeType="1"/>
          </p:cNvSpPr>
          <p:nvPr/>
        </p:nvSpPr>
        <p:spPr bwMode="auto">
          <a:xfrm>
            <a:off x="8915400" y="5791200"/>
            <a:ext cx="1524000" cy="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5906" name="Text Box 34"/>
          <p:cNvSpPr txBox="1">
            <a:spLocks noChangeArrowheads="1"/>
          </p:cNvSpPr>
          <p:nvPr/>
        </p:nvSpPr>
        <p:spPr bwMode="auto">
          <a:xfrm>
            <a:off x="7672388" y="5821364"/>
            <a:ext cx="2843212" cy="5794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en-US" altLang="en-US" sz="3200">
                <a:latin typeface="Times New Roman" panose="02020603050405020304" pitchFamily="18" charset="0"/>
              </a:rPr>
              <a:t>Total</a:t>
            </a:r>
            <a:r>
              <a:rPr lang="en-US" altLang="en-US" sz="3200">
                <a:solidFill>
                  <a:srgbClr val="009999"/>
                </a:solidFill>
                <a:latin typeface="Symbol" panose="05050102010706020507" pitchFamily="18" charset="2"/>
              </a:rPr>
              <a:t> Q</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 log </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a:t>
            </a:r>
          </a:p>
        </p:txBody>
      </p:sp>
      <p:sp>
        <p:nvSpPr>
          <p:cNvPr id="1615907" name="Text Box 35"/>
          <p:cNvSpPr txBox="1">
            <a:spLocks noChangeArrowheads="1"/>
          </p:cNvSpPr>
          <p:nvPr/>
        </p:nvSpPr>
        <p:spPr bwMode="auto">
          <a:xfrm rot="-5400000">
            <a:off x="9367044" y="4501356"/>
            <a:ext cx="590550"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99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solidFill>
                  <a:srgbClr val="009999"/>
                </a:solidFill>
                <a:latin typeface="Times New Roman" panose="02020603050405020304" pitchFamily="18" charset="0"/>
              </a:rPr>
              <a:t>…</a:t>
            </a:r>
          </a:p>
        </p:txBody>
      </p:sp>
      <p:sp>
        <p:nvSpPr>
          <p:cNvPr id="1615908" name="Text Box 36"/>
          <p:cNvSpPr txBox="1">
            <a:spLocks noChangeArrowheads="1"/>
          </p:cNvSpPr>
          <p:nvPr/>
        </p:nvSpPr>
        <p:spPr bwMode="auto">
          <a:xfrm>
            <a:off x="2362201" y="6034088"/>
            <a:ext cx="445611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a:latin typeface="Times New Roman" panose="02020603050405020304" pitchFamily="18" charset="0"/>
              </a:rPr>
              <a:t>Later we will usually ignore </a:t>
            </a:r>
            <a:r>
              <a:rPr lang="en-US" altLang="en-US" sz="2800" i="1">
                <a:latin typeface="Times New Roman" panose="02020603050405020304" pitchFamily="18" charset="0"/>
              </a:rPr>
              <a:t>d</a:t>
            </a:r>
          </a:p>
        </p:txBody>
      </p:sp>
    </p:spTree>
    <p:extLst>
      <p:ext uri="{BB962C8B-B14F-4D97-AF65-F5344CB8AC3E}">
        <p14:creationId xmlns:p14="http://schemas.microsoft.com/office/powerpoint/2010/main" val="39891995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159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590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en-US" altLang="en-US"/>
              <a:t>A. Levitin “Introduction to the Design &amp; Analysis of Algorithms,” 3rd ed., Ch. 2 ©2012 Pearson Education, Inc. Upper Saddle River, NJ. All Rights Reserved. </a:t>
            </a:r>
          </a:p>
        </p:txBody>
      </p:sp>
      <p:sp>
        <p:nvSpPr>
          <p:cNvPr id="8" name="Slide Number Placeholder 5"/>
          <p:cNvSpPr>
            <a:spLocks noGrp="1"/>
          </p:cNvSpPr>
          <p:nvPr>
            <p:ph type="sldNum" sz="quarter" idx="12"/>
          </p:nvPr>
        </p:nvSpPr>
        <p:spPr/>
        <p:txBody>
          <a:bodyPr/>
          <a:lstStyle/>
          <a:p>
            <a:fld id="{AE6CAE5D-BAD1-4BC8-8341-3601262B3C10}" type="slidenum">
              <a:rPr lang="en-US" altLang="en-US"/>
              <a:pPr/>
              <a:t>7</a:t>
            </a:fld>
            <a:endParaRPr lang="en-US" altLang="en-US"/>
          </a:p>
        </p:txBody>
      </p:sp>
      <p:sp>
        <p:nvSpPr>
          <p:cNvPr id="311298" name="Rectangle 2"/>
          <p:cNvSpPr>
            <a:spLocks noGrp="1" noChangeArrowheads="1"/>
          </p:cNvSpPr>
          <p:nvPr>
            <p:ph type="title"/>
          </p:nvPr>
        </p:nvSpPr>
        <p:spPr>
          <a:xfrm>
            <a:off x="1981200" y="152400"/>
            <a:ext cx="8686800" cy="609600"/>
          </a:xfrm>
        </p:spPr>
        <p:txBody>
          <a:bodyPr>
            <a:normAutofit fontScale="90000"/>
          </a:bodyPr>
          <a:lstStyle/>
          <a:p>
            <a:r>
              <a:rPr lang="en-US" altLang="en-US"/>
              <a:t>Tree of calls for the Tower of Hanoi Puzzle</a:t>
            </a:r>
          </a:p>
        </p:txBody>
      </p:sp>
      <p:sp>
        <p:nvSpPr>
          <p:cNvPr id="311299" name="Rectangle 3"/>
          <p:cNvSpPr>
            <a:spLocks noGrp="1" noChangeArrowheads="1"/>
          </p:cNvSpPr>
          <p:nvPr>
            <p:ph type="body" idx="1"/>
          </p:nvPr>
        </p:nvSpPr>
        <p:spPr/>
        <p:txBody>
          <a:bodyPr/>
          <a:lstStyle/>
          <a:p>
            <a:pPr marL="0" indent="0">
              <a:buNone/>
            </a:pPr>
            <a:r>
              <a:rPr lang="en-US" altLang="en-US">
                <a:sym typeface="Symbol" panose="05050102010706020507" pitchFamily="18" charset="2"/>
              </a:rPr>
              <a:t>	</a:t>
            </a:r>
          </a:p>
        </p:txBody>
      </p:sp>
      <p:sp>
        <p:nvSpPr>
          <p:cNvPr id="311300" name="Rectangle 4"/>
          <p:cNvSpPr>
            <a:spLocks noChangeArrowheads="1"/>
          </p:cNvSpPr>
          <p:nvPr/>
        </p:nvSpPr>
        <p:spPr bwMode="auto">
          <a:xfrm>
            <a:off x="1524000" y="0"/>
            <a:ext cx="88392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endParaRPr lang="en-US" altLang="en-US"/>
          </a:p>
        </p:txBody>
      </p:sp>
      <p:pic>
        <p:nvPicPr>
          <p:cNvPr id="311301" name="Picture 5" descr="Fig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1295400"/>
            <a:ext cx="8686800" cy="2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9982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A. Levitin “Introduction to the Design &amp; Analysis of Algorithms,” 3rd ed., Ch. 2 ©2012 Pearson Education, Inc. Upper Saddle River, NJ. All Rights Reserved. </a:t>
            </a:r>
          </a:p>
        </p:txBody>
      </p:sp>
      <p:sp>
        <p:nvSpPr>
          <p:cNvPr id="5" name="Slide Number Placeholder 5"/>
          <p:cNvSpPr>
            <a:spLocks noGrp="1"/>
          </p:cNvSpPr>
          <p:nvPr>
            <p:ph type="sldNum" sz="quarter" idx="12"/>
          </p:nvPr>
        </p:nvSpPr>
        <p:spPr/>
        <p:txBody>
          <a:bodyPr/>
          <a:lstStyle/>
          <a:p>
            <a:fld id="{00862C1D-8F2F-4933-ACC3-A23956C2AE3D}" type="slidenum">
              <a:rPr lang="en-US" altLang="en-US"/>
              <a:pPr/>
              <a:t>8</a:t>
            </a:fld>
            <a:endParaRPr lang="en-US" altLang="en-US"/>
          </a:p>
        </p:txBody>
      </p:sp>
      <p:sp>
        <p:nvSpPr>
          <p:cNvPr id="356354" name="Rectangle 2"/>
          <p:cNvSpPr>
            <a:spLocks noGrp="1" noChangeArrowheads="1"/>
          </p:cNvSpPr>
          <p:nvPr>
            <p:ph type="title"/>
          </p:nvPr>
        </p:nvSpPr>
        <p:spPr/>
        <p:txBody>
          <a:bodyPr/>
          <a:lstStyle/>
          <a:p>
            <a:r>
              <a:rPr lang="en-US" altLang="en-US"/>
              <a:t>Example 3: Counting #bits</a:t>
            </a:r>
          </a:p>
        </p:txBody>
      </p:sp>
      <p:pic>
        <p:nvPicPr>
          <p:cNvPr id="356356" name="Picture 4" descr="2_4b"/>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981200" y="1301750"/>
            <a:ext cx="8686800" cy="19875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2411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Recursive algorithms</a:t>
            </a:r>
            <a:endParaRPr lang="en-US" dirty="0"/>
          </a:p>
        </p:txBody>
      </p:sp>
      <p:sp>
        <p:nvSpPr>
          <p:cNvPr id="3" name="Content Placeholder 2"/>
          <p:cNvSpPr>
            <a:spLocks noGrp="1"/>
          </p:cNvSpPr>
          <p:nvPr>
            <p:ph idx="1"/>
          </p:nvPr>
        </p:nvSpPr>
        <p:spPr/>
        <p:txBody>
          <a:bodyPr/>
          <a:lstStyle/>
          <a:p>
            <a:r>
              <a:rPr lang="en-US" dirty="0"/>
              <a:t>Why? How?</a:t>
            </a:r>
          </a:p>
        </p:txBody>
      </p:sp>
    </p:spTree>
    <p:extLst>
      <p:ext uri="{BB962C8B-B14F-4D97-AF65-F5344CB8AC3E}">
        <p14:creationId xmlns:p14="http://schemas.microsoft.com/office/powerpoint/2010/main" val="4278464804"/>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219</TotalTime>
  <Words>2827</Words>
  <Application>Microsoft Office PowerPoint</Application>
  <PresentationFormat>Widescreen</PresentationFormat>
  <Paragraphs>1046</Paragraphs>
  <Slides>66</Slides>
  <Notes>64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66</vt:i4>
      </vt:variant>
    </vt:vector>
  </HeadingPairs>
  <TitlesOfParts>
    <vt:vector size="74" baseType="lpstr">
      <vt:lpstr>Arial</vt:lpstr>
      <vt:lpstr>Calibri</vt:lpstr>
      <vt:lpstr>Century Gothic</vt:lpstr>
      <vt:lpstr>Monotype Sorts</vt:lpstr>
      <vt:lpstr>Symbol</vt:lpstr>
      <vt:lpstr>Times New Roman</vt:lpstr>
      <vt:lpstr>Wingdings 3</vt:lpstr>
      <vt:lpstr>Wisp</vt:lpstr>
      <vt:lpstr>Plan for Analysis of Recursive Algorithms</vt:lpstr>
      <vt:lpstr>Recursive definition of sum of series</vt:lpstr>
      <vt:lpstr>Example 1: Recursive evaluation of n!</vt:lpstr>
      <vt:lpstr>Solving the recurrence for M(n)</vt:lpstr>
      <vt:lpstr>Example 2: The Tower of Hanoi Puzzle</vt:lpstr>
      <vt:lpstr>Solving recurrence for number of moves</vt:lpstr>
      <vt:lpstr>Tree of calls for the Tower of Hanoi Puzzle</vt:lpstr>
      <vt:lpstr>Example 3: Counting #bits</vt:lpstr>
      <vt:lpstr>Recursive algorithms</vt:lpstr>
      <vt:lpstr>Problem of the day</vt:lpstr>
      <vt:lpstr>Problem of the day</vt:lpstr>
      <vt:lpstr>Pseudo code</vt:lpstr>
      <vt:lpstr>Pseudo code</vt:lpstr>
      <vt:lpstr>Recurrence for computing power</vt:lpstr>
      <vt:lpstr>Recurrence for computing power</vt:lpstr>
      <vt:lpstr>Recurrence for computing power</vt:lpstr>
      <vt:lpstr>Time complexity for Alg1</vt:lpstr>
      <vt:lpstr>Time complexity for Alg2</vt:lpstr>
      <vt:lpstr>Time complexity for Alg2</vt:lpstr>
      <vt:lpstr>Time complexity for Alg2</vt:lpstr>
      <vt:lpstr>Time complexity for Alg2</vt:lpstr>
      <vt:lpstr>Time complexity for Alg2</vt:lpstr>
      <vt:lpstr>Time complexity for Alg2</vt:lpstr>
      <vt:lpstr>Time complexity for Alg2</vt:lpstr>
      <vt:lpstr>Time complexity for Alg2</vt:lpstr>
      <vt:lpstr>Time complexity for Alg2</vt:lpstr>
      <vt:lpstr>Time complexity for Alg2</vt:lpstr>
      <vt:lpstr>Time complexity for Alg2</vt:lpstr>
      <vt:lpstr>More iteration method examples</vt:lpstr>
      <vt:lpstr>More iteration method examples</vt:lpstr>
      <vt:lpstr>More recursion tree examples</vt:lpstr>
      <vt:lpstr>PowerPoint Presentation</vt:lpstr>
      <vt:lpstr>Merge sort</vt:lpstr>
      <vt:lpstr>Merging two sorted arrays</vt:lpstr>
      <vt:lpstr>Merging two sorted arrays</vt:lpstr>
      <vt:lpstr>Merging two sorted arrays</vt:lpstr>
      <vt:lpstr>Merging two sorted arrays</vt:lpstr>
      <vt:lpstr>Merging two sorted arrays</vt:lpstr>
      <vt:lpstr>Merging two sorted arrays</vt:lpstr>
      <vt:lpstr>Merging two sorted arrays</vt:lpstr>
      <vt:lpstr>Merging two sorted arrays</vt:lpstr>
      <vt:lpstr>Merging two sorted arrays</vt:lpstr>
      <vt:lpstr>Merging two sorted arrays</vt:lpstr>
      <vt:lpstr>Merging two sorted arrays</vt:lpstr>
      <vt:lpstr>Merging two sorted arrays</vt:lpstr>
      <vt:lpstr>Merging two sorted arrays</vt:lpstr>
      <vt:lpstr>Merging two sorted arrays</vt:lpstr>
      <vt:lpstr>Merging two sorted arrays</vt:lpstr>
      <vt:lpstr>How to show the correctness of a recursive algorithm?</vt:lpstr>
      <vt:lpstr>Correctness of merge sort</vt:lpstr>
      <vt:lpstr>How to analyze the time-efficiency of a recursive algorithm?</vt:lpstr>
      <vt:lpstr>Analyzing merge sort</vt:lpstr>
      <vt:lpstr>Analyzing merge sort</vt:lpstr>
      <vt:lpstr>Merging two sorted arrays</vt:lpstr>
      <vt:lpstr>Recurrence for merge sort</vt:lpstr>
      <vt:lpstr>Recursion tree for merge sort</vt:lpstr>
      <vt:lpstr>Recursion tree for merge sort</vt:lpstr>
      <vt:lpstr>Recursion tree for merge sort</vt:lpstr>
      <vt:lpstr>Recursion tree for merge sort</vt:lpstr>
      <vt:lpstr>Recursion tree for merge sort</vt:lpstr>
      <vt:lpstr>Recursion tree for merge sort</vt:lpstr>
      <vt:lpstr>Recursion tree for merge sort</vt:lpstr>
      <vt:lpstr>Recursion tree for merge sort</vt:lpstr>
      <vt:lpstr>Recursion tree for merge sort</vt:lpstr>
      <vt:lpstr>Recursion tree for merge sort</vt:lpstr>
      <vt:lpstr>Recursion tree for merge sort</vt:lpstr>
    </vt:vector>
  </TitlesOfParts>
  <Company>California State University, Bakersfield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Chengwei Lei</dc:creator>
  <cp:lastModifiedBy>Chengwei Lei</cp:lastModifiedBy>
  <cp:revision>36</cp:revision>
  <dcterms:created xsi:type="dcterms:W3CDTF">2016-08-31T19:16:09Z</dcterms:created>
  <dcterms:modified xsi:type="dcterms:W3CDTF">2019-10-24T04:53:38Z</dcterms:modified>
</cp:coreProperties>
</file>