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7" r:id="rId2"/>
    <p:sldId id="273" r:id="rId3"/>
    <p:sldId id="274" r:id="rId4"/>
    <p:sldId id="276" r:id="rId5"/>
    <p:sldId id="277" r:id="rId6"/>
    <p:sldId id="278" r:id="rId7"/>
    <p:sldId id="279" r:id="rId8"/>
    <p:sldId id="280" r:id="rId9"/>
    <p:sldId id="329" r:id="rId10"/>
    <p:sldId id="330" r:id="rId11"/>
    <p:sldId id="331" r:id="rId12"/>
    <p:sldId id="328" r:id="rId13"/>
    <p:sldId id="33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t>1/22/2025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787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695E139-826C-4A72-9C98-4999DFB2F1C6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5325" y="4386263"/>
            <a:ext cx="5556250" cy="41544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0704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44B830F-347B-4C3D-B488-E280E8C59126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8100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299FC80-0962-4B1C-B343-F29A0511A3C9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0799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392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0ED3F82-BE25-461A-931D-AA99CB73E291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9620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10096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Oval 28"/>
          <p:cNvSpPr/>
          <p:nvPr/>
        </p:nvSpPr>
        <p:spPr>
          <a:xfrm>
            <a:off x="10096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4" name="Oval 28"/>
          <p:cNvSpPr/>
          <p:nvPr/>
        </p:nvSpPr>
        <p:spPr>
          <a:xfrm>
            <a:off x="10096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Oval 28"/>
          <p:cNvSpPr/>
          <p:nvPr/>
        </p:nvSpPr>
        <p:spPr>
          <a:xfrm>
            <a:off x="10096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24"/>
          <p:cNvSpPr>
            <a:spLocks noGrp="1"/>
          </p:cNvSpPr>
          <p:nvPr>
            <p:ph type="ctrTitle"/>
          </p:nvPr>
        </p:nvSpPr>
        <p:spPr>
          <a:xfrm>
            <a:off x="1524001" y="0"/>
            <a:ext cx="6509239" cy="1828800"/>
          </a:xfrm>
        </p:spPr>
        <p:txBody>
          <a:bodyPr/>
          <a:lstStyle/>
          <a:p>
            <a:r>
              <a:rPr lang="en-US" dirty="0"/>
              <a:t>CMPS 3120 </a:t>
            </a:r>
          </a:p>
        </p:txBody>
      </p:sp>
      <p:sp>
        <p:nvSpPr>
          <p:cNvPr id="18" name="Rectangle 25"/>
          <p:cNvSpPr>
            <a:spLocks noGrp="1"/>
          </p:cNvSpPr>
          <p:nvPr>
            <p:ph type="subTitle" idx="1"/>
          </p:nvPr>
        </p:nvSpPr>
        <p:spPr>
          <a:xfrm>
            <a:off x="5562600" y="5638800"/>
            <a:ext cx="4686300" cy="76200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en-US" sz="7200" dirty="0"/>
              <a:t>Dr. </a:t>
            </a:r>
            <a:r>
              <a:rPr lang="en-US" sz="7200" dirty="0" err="1"/>
              <a:t>Chengwei</a:t>
            </a:r>
            <a:r>
              <a:rPr lang="en-US" sz="7200" dirty="0"/>
              <a:t> Lei</a:t>
            </a:r>
          </a:p>
          <a:p>
            <a:pPr algn="ctr"/>
            <a:r>
              <a:rPr lang="en-US" sz="7200" dirty="0"/>
              <a:t>CEECS</a:t>
            </a:r>
          </a:p>
          <a:p>
            <a:pPr algn="ctr"/>
            <a:r>
              <a:rPr lang="en-US" sz="7200" dirty="0"/>
              <a:t>California State University, Bakersfield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577936" y="2057401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Algorithm Analysis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26767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B24AC68-2089-460D-824F-760F8AD27747}" type="datetime1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1/22/2025</a:t>
            </a:fld>
            <a:endParaRPr lang="en-US" altLang="en-US" sz="140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C9A7D4-6137-441A-B341-5065AEA9137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grpSp>
        <p:nvGrpSpPr>
          <p:cNvPr id="19460" name="Group 2"/>
          <p:cNvGrpSpPr>
            <a:grpSpLocks/>
          </p:cNvGrpSpPr>
          <p:nvPr/>
        </p:nvGrpSpPr>
        <p:grpSpPr bwMode="auto">
          <a:xfrm>
            <a:off x="1524000" y="2286000"/>
            <a:ext cx="2584450" cy="3155950"/>
            <a:chOff x="2065" y="1551"/>
            <a:chExt cx="1628" cy="1988"/>
          </a:xfrm>
        </p:grpSpPr>
        <p:sp>
          <p:nvSpPr>
            <p:cNvPr id="19463" name="Freeform 3"/>
            <p:cNvSpPr>
              <a:spLocks/>
            </p:cNvSpPr>
            <p:nvPr/>
          </p:nvSpPr>
          <p:spPr bwMode="auto">
            <a:xfrm>
              <a:off x="2778" y="1977"/>
              <a:ext cx="331" cy="334"/>
            </a:xfrm>
            <a:custGeom>
              <a:avLst/>
              <a:gdLst>
                <a:gd name="T0" fmla="*/ 255 w 331"/>
                <a:gd name="T1" fmla="*/ 212 h 334"/>
                <a:gd name="T2" fmla="*/ 284 w 331"/>
                <a:gd name="T3" fmla="*/ 141 h 334"/>
                <a:gd name="T4" fmla="*/ 279 w 331"/>
                <a:gd name="T5" fmla="*/ 85 h 334"/>
                <a:gd name="T6" fmla="*/ 270 w 331"/>
                <a:gd name="T7" fmla="*/ 38 h 334"/>
                <a:gd name="T8" fmla="*/ 227 w 331"/>
                <a:gd name="T9" fmla="*/ 5 h 334"/>
                <a:gd name="T10" fmla="*/ 166 w 331"/>
                <a:gd name="T11" fmla="*/ 0 h 334"/>
                <a:gd name="T12" fmla="*/ 118 w 331"/>
                <a:gd name="T13" fmla="*/ 5 h 334"/>
                <a:gd name="T14" fmla="*/ 47 w 331"/>
                <a:gd name="T15" fmla="*/ 47 h 334"/>
                <a:gd name="T16" fmla="*/ 14 w 331"/>
                <a:gd name="T17" fmla="*/ 113 h 334"/>
                <a:gd name="T18" fmla="*/ 0 w 331"/>
                <a:gd name="T19" fmla="*/ 193 h 334"/>
                <a:gd name="T20" fmla="*/ 14 w 331"/>
                <a:gd name="T21" fmla="*/ 282 h 334"/>
                <a:gd name="T22" fmla="*/ 43 w 331"/>
                <a:gd name="T23" fmla="*/ 315 h 334"/>
                <a:gd name="T24" fmla="*/ 95 w 331"/>
                <a:gd name="T25" fmla="*/ 334 h 334"/>
                <a:gd name="T26" fmla="*/ 147 w 331"/>
                <a:gd name="T27" fmla="*/ 329 h 334"/>
                <a:gd name="T28" fmla="*/ 203 w 331"/>
                <a:gd name="T29" fmla="*/ 306 h 334"/>
                <a:gd name="T30" fmla="*/ 241 w 331"/>
                <a:gd name="T31" fmla="*/ 273 h 334"/>
                <a:gd name="T32" fmla="*/ 303 w 331"/>
                <a:gd name="T33" fmla="*/ 325 h 334"/>
                <a:gd name="T34" fmla="*/ 331 w 331"/>
                <a:gd name="T35" fmla="*/ 325 h 334"/>
                <a:gd name="T36" fmla="*/ 331 w 331"/>
                <a:gd name="T37" fmla="*/ 296 h 334"/>
                <a:gd name="T38" fmla="*/ 317 w 331"/>
                <a:gd name="T39" fmla="*/ 273 h 334"/>
                <a:gd name="T40" fmla="*/ 255 w 331"/>
                <a:gd name="T41" fmla="*/ 212 h 3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31"/>
                <a:gd name="T64" fmla="*/ 0 h 334"/>
                <a:gd name="T65" fmla="*/ 331 w 331"/>
                <a:gd name="T66" fmla="*/ 334 h 33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31" h="334">
                  <a:moveTo>
                    <a:pt x="255" y="212"/>
                  </a:moveTo>
                  <a:lnTo>
                    <a:pt x="284" y="141"/>
                  </a:lnTo>
                  <a:lnTo>
                    <a:pt x="279" y="85"/>
                  </a:lnTo>
                  <a:lnTo>
                    <a:pt x="270" y="38"/>
                  </a:lnTo>
                  <a:lnTo>
                    <a:pt x="227" y="5"/>
                  </a:lnTo>
                  <a:lnTo>
                    <a:pt x="166" y="0"/>
                  </a:lnTo>
                  <a:lnTo>
                    <a:pt x="118" y="5"/>
                  </a:lnTo>
                  <a:lnTo>
                    <a:pt x="47" y="47"/>
                  </a:lnTo>
                  <a:lnTo>
                    <a:pt x="14" y="113"/>
                  </a:lnTo>
                  <a:lnTo>
                    <a:pt x="0" y="193"/>
                  </a:lnTo>
                  <a:lnTo>
                    <a:pt x="14" y="282"/>
                  </a:lnTo>
                  <a:lnTo>
                    <a:pt x="43" y="315"/>
                  </a:lnTo>
                  <a:lnTo>
                    <a:pt x="95" y="334"/>
                  </a:lnTo>
                  <a:lnTo>
                    <a:pt x="147" y="329"/>
                  </a:lnTo>
                  <a:lnTo>
                    <a:pt x="203" y="306"/>
                  </a:lnTo>
                  <a:lnTo>
                    <a:pt x="241" y="273"/>
                  </a:lnTo>
                  <a:lnTo>
                    <a:pt x="303" y="325"/>
                  </a:lnTo>
                  <a:lnTo>
                    <a:pt x="331" y="325"/>
                  </a:lnTo>
                  <a:lnTo>
                    <a:pt x="331" y="296"/>
                  </a:lnTo>
                  <a:lnTo>
                    <a:pt x="317" y="273"/>
                  </a:lnTo>
                  <a:lnTo>
                    <a:pt x="255" y="21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4" name="Freeform 4"/>
            <p:cNvSpPr>
              <a:spLocks/>
            </p:cNvSpPr>
            <p:nvPr/>
          </p:nvSpPr>
          <p:spPr bwMode="auto">
            <a:xfrm>
              <a:off x="2811" y="1929"/>
              <a:ext cx="303" cy="127"/>
            </a:xfrm>
            <a:custGeom>
              <a:avLst/>
              <a:gdLst>
                <a:gd name="T0" fmla="*/ 234 w 303"/>
                <a:gd name="T1" fmla="*/ 127 h 127"/>
                <a:gd name="T2" fmla="*/ 303 w 303"/>
                <a:gd name="T3" fmla="*/ 117 h 127"/>
                <a:gd name="T4" fmla="*/ 303 w 303"/>
                <a:gd name="T5" fmla="*/ 90 h 127"/>
                <a:gd name="T6" fmla="*/ 223 w 303"/>
                <a:gd name="T7" fmla="*/ 110 h 127"/>
                <a:gd name="T8" fmla="*/ 213 w 303"/>
                <a:gd name="T9" fmla="*/ 100 h 127"/>
                <a:gd name="T10" fmla="*/ 265 w 303"/>
                <a:gd name="T11" fmla="*/ 61 h 127"/>
                <a:gd name="T12" fmla="*/ 246 w 303"/>
                <a:gd name="T13" fmla="*/ 51 h 127"/>
                <a:gd name="T14" fmla="*/ 199 w 303"/>
                <a:gd name="T15" fmla="*/ 81 h 127"/>
                <a:gd name="T16" fmla="*/ 180 w 303"/>
                <a:gd name="T17" fmla="*/ 71 h 127"/>
                <a:gd name="T18" fmla="*/ 253 w 303"/>
                <a:gd name="T19" fmla="*/ 24 h 127"/>
                <a:gd name="T20" fmla="*/ 239 w 303"/>
                <a:gd name="T21" fmla="*/ 0 h 127"/>
                <a:gd name="T22" fmla="*/ 147 w 303"/>
                <a:gd name="T23" fmla="*/ 71 h 127"/>
                <a:gd name="T24" fmla="*/ 85 w 303"/>
                <a:gd name="T25" fmla="*/ 90 h 127"/>
                <a:gd name="T26" fmla="*/ 69 w 303"/>
                <a:gd name="T27" fmla="*/ 66 h 127"/>
                <a:gd name="T28" fmla="*/ 50 w 303"/>
                <a:gd name="T29" fmla="*/ 17 h 127"/>
                <a:gd name="T30" fmla="*/ 28 w 303"/>
                <a:gd name="T31" fmla="*/ 37 h 127"/>
                <a:gd name="T32" fmla="*/ 52 w 303"/>
                <a:gd name="T33" fmla="*/ 85 h 127"/>
                <a:gd name="T34" fmla="*/ 38 w 303"/>
                <a:gd name="T35" fmla="*/ 95 h 127"/>
                <a:gd name="T36" fmla="*/ 14 w 303"/>
                <a:gd name="T37" fmla="*/ 51 h 127"/>
                <a:gd name="T38" fmla="*/ 0 w 303"/>
                <a:gd name="T39" fmla="*/ 76 h 127"/>
                <a:gd name="T40" fmla="*/ 17 w 303"/>
                <a:gd name="T41" fmla="*/ 120 h 127"/>
                <a:gd name="T42" fmla="*/ 133 w 303"/>
                <a:gd name="T43" fmla="*/ 105 h 127"/>
                <a:gd name="T44" fmla="*/ 234 w 303"/>
                <a:gd name="T45" fmla="*/ 127 h 12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03"/>
                <a:gd name="T70" fmla="*/ 0 h 127"/>
                <a:gd name="T71" fmla="*/ 303 w 303"/>
                <a:gd name="T72" fmla="*/ 127 h 12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03" h="127">
                  <a:moveTo>
                    <a:pt x="234" y="127"/>
                  </a:moveTo>
                  <a:lnTo>
                    <a:pt x="303" y="117"/>
                  </a:lnTo>
                  <a:lnTo>
                    <a:pt x="303" y="90"/>
                  </a:lnTo>
                  <a:lnTo>
                    <a:pt x="223" y="110"/>
                  </a:lnTo>
                  <a:lnTo>
                    <a:pt x="213" y="100"/>
                  </a:lnTo>
                  <a:lnTo>
                    <a:pt x="265" y="61"/>
                  </a:lnTo>
                  <a:lnTo>
                    <a:pt x="246" y="51"/>
                  </a:lnTo>
                  <a:lnTo>
                    <a:pt x="199" y="81"/>
                  </a:lnTo>
                  <a:lnTo>
                    <a:pt x="180" y="71"/>
                  </a:lnTo>
                  <a:lnTo>
                    <a:pt x="253" y="24"/>
                  </a:lnTo>
                  <a:lnTo>
                    <a:pt x="239" y="0"/>
                  </a:lnTo>
                  <a:lnTo>
                    <a:pt x="147" y="71"/>
                  </a:lnTo>
                  <a:lnTo>
                    <a:pt x="85" y="90"/>
                  </a:lnTo>
                  <a:lnTo>
                    <a:pt x="69" y="66"/>
                  </a:lnTo>
                  <a:lnTo>
                    <a:pt x="50" y="17"/>
                  </a:lnTo>
                  <a:lnTo>
                    <a:pt x="28" y="37"/>
                  </a:lnTo>
                  <a:lnTo>
                    <a:pt x="52" y="85"/>
                  </a:lnTo>
                  <a:lnTo>
                    <a:pt x="38" y="95"/>
                  </a:lnTo>
                  <a:lnTo>
                    <a:pt x="14" y="51"/>
                  </a:lnTo>
                  <a:lnTo>
                    <a:pt x="0" y="76"/>
                  </a:lnTo>
                  <a:lnTo>
                    <a:pt x="17" y="120"/>
                  </a:lnTo>
                  <a:lnTo>
                    <a:pt x="133" y="105"/>
                  </a:lnTo>
                  <a:lnTo>
                    <a:pt x="234" y="127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5" name="Freeform 5"/>
            <p:cNvSpPr>
              <a:spLocks/>
            </p:cNvSpPr>
            <p:nvPr/>
          </p:nvSpPr>
          <p:spPr bwMode="auto">
            <a:xfrm>
              <a:off x="2890" y="1839"/>
              <a:ext cx="518" cy="632"/>
            </a:xfrm>
            <a:custGeom>
              <a:avLst/>
              <a:gdLst>
                <a:gd name="T0" fmla="*/ 14 w 518"/>
                <a:gd name="T1" fmla="*/ 623 h 632"/>
                <a:gd name="T2" fmla="*/ 0 w 518"/>
                <a:gd name="T3" fmla="*/ 595 h 632"/>
                <a:gd name="T4" fmla="*/ 9 w 518"/>
                <a:gd name="T5" fmla="*/ 567 h 632"/>
                <a:gd name="T6" fmla="*/ 42 w 518"/>
                <a:gd name="T7" fmla="*/ 539 h 632"/>
                <a:gd name="T8" fmla="*/ 126 w 518"/>
                <a:gd name="T9" fmla="*/ 525 h 632"/>
                <a:gd name="T10" fmla="*/ 233 w 518"/>
                <a:gd name="T11" fmla="*/ 534 h 632"/>
                <a:gd name="T12" fmla="*/ 369 w 518"/>
                <a:gd name="T13" fmla="*/ 516 h 632"/>
                <a:gd name="T14" fmla="*/ 453 w 518"/>
                <a:gd name="T15" fmla="*/ 474 h 632"/>
                <a:gd name="T16" fmla="*/ 471 w 518"/>
                <a:gd name="T17" fmla="*/ 451 h 632"/>
                <a:gd name="T18" fmla="*/ 457 w 518"/>
                <a:gd name="T19" fmla="*/ 390 h 632"/>
                <a:gd name="T20" fmla="*/ 420 w 518"/>
                <a:gd name="T21" fmla="*/ 256 h 632"/>
                <a:gd name="T22" fmla="*/ 364 w 518"/>
                <a:gd name="T23" fmla="*/ 177 h 632"/>
                <a:gd name="T24" fmla="*/ 327 w 518"/>
                <a:gd name="T25" fmla="*/ 153 h 632"/>
                <a:gd name="T26" fmla="*/ 322 w 518"/>
                <a:gd name="T27" fmla="*/ 130 h 632"/>
                <a:gd name="T28" fmla="*/ 341 w 518"/>
                <a:gd name="T29" fmla="*/ 121 h 632"/>
                <a:gd name="T30" fmla="*/ 355 w 518"/>
                <a:gd name="T31" fmla="*/ 98 h 632"/>
                <a:gd name="T32" fmla="*/ 327 w 518"/>
                <a:gd name="T33" fmla="*/ 65 h 632"/>
                <a:gd name="T34" fmla="*/ 294 w 518"/>
                <a:gd name="T35" fmla="*/ 70 h 632"/>
                <a:gd name="T36" fmla="*/ 275 w 518"/>
                <a:gd name="T37" fmla="*/ 46 h 632"/>
                <a:gd name="T38" fmla="*/ 299 w 518"/>
                <a:gd name="T39" fmla="*/ 14 h 632"/>
                <a:gd name="T40" fmla="*/ 341 w 518"/>
                <a:gd name="T41" fmla="*/ 0 h 632"/>
                <a:gd name="T42" fmla="*/ 392 w 518"/>
                <a:gd name="T43" fmla="*/ 14 h 632"/>
                <a:gd name="T44" fmla="*/ 411 w 518"/>
                <a:gd name="T45" fmla="*/ 60 h 632"/>
                <a:gd name="T46" fmla="*/ 406 w 518"/>
                <a:gd name="T47" fmla="*/ 121 h 632"/>
                <a:gd name="T48" fmla="*/ 373 w 518"/>
                <a:gd name="T49" fmla="*/ 144 h 632"/>
                <a:gd name="T50" fmla="*/ 411 w 518"/>
                <a:gd name="T51" fmla="*/ 181 h 632"/>
                <a:gd name="T52" fmla="*/ 457 w 518"/>
                <a:gd name="T53" fmla="*/ 237 h 632"/>
                <a:gd name="T54" fmla="*/ 485 w 518"/>
                <a:gd name="T55" fmla="*/ 339 h 632"/>
                <a:gd name="T56" fmla="*/ 518 w 518"/>
                <a:gd name="T57" fmla="*/ 455 h 632"/>
                <a:gd name="T58" fmla="*/ 518 w 518"/>
                <a:gd name="T59" fmla="*/ 502 h 632"/>
                <a:gd name="T60" fmla="*/ 504 w 518"/>
                <a:gd name="T61" fmla="*/ 511 h 632"/>
                <a:gd name="T62" fmla="*/ 420 w 518"/>
                <a:gd name="T63" fmla="*/ 548 h 632"/>
                <a:gd name="T64" fmla="*/ 322 w 518"/>
                <a:gd name="T65" fmla="*/ 576 h 632"/>
                <a:gd name="T66" fmla="*/ 154 w 518"/>
                <a:gd name="T67" fmla="*/ 599 h 632"/>
                <a:gd name="T68" fmla="*/ 56 w 518"/>
                <a:gd name="T69" fmla="*/ 632 h 632"/>
                <a:gd name="T70" fmla="*/ 14 w 518"/>
                <a:gd name="T71" fmla="*/ 623 h 6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18"/>
                <a:gd name="T109" fmla="*/ 0 h 632"/>
                <a:gd name="T110" fmla="*/ 518 w 518"/>
                <a:gd name="T111" fmla="*/ 632 h 6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18" h="632">
                  <a:moveTo>
                    <a:pt x="14" y="623"/>
                  </a:moveTo>
                  <a:lnTo>
                    <a:pt x="0" y="595"/>
                  </a:lnTo>
                  <a:lnTo>
                    <a:pt x="9" y="567"/>
                  </a:lnTo>
                  <a:lnTo>
                    <a:pt x="42" y="539"/>
                  </a:lnTo>
                  <a:lnTo>
                    <a:pt x="126" y="525"/>
                  </a:lnTo>
                  <a:lnTo>
                    <a:pt x="233" y="534"/>
                  </a:lnTo>
                  <a:lnTo>
                    <a:pt x="369" y="516"/>
                  </a:lnTo>
                  <a:lnTo>
                    <a:pt x="453" y="474"/>
                  </a:lnTo>
                  <a:lnTo>
                    <a:pt x="471" y="451"/>
                  </a:lnTo>
                  <a:lnTo>
                    <a:pt x="457" y="390"/>
                  </a:lnTo>
                  <a:lnTo>
                    <a:pt x="420" y="256"/>
                  </a:lnTo>
                  <a:lnTo>
                    <a:pt x="364" y="177"/>
                  </a:lnTo>
                  <a:lnTo>
                    <a:pt x="327" y="153"/>
                  </a:lnTo>
                  <a:lnTo>
                    <a:pt x="322" y="130"/>
                  </a:lnTo>
                  <a:lnTo>
                    <a:pt x="341" y="121"/>
                  </a:lnTo>
                  <a:lnTo>
                    <a:pt x="355" y="98"/>
                  </a:lnTo>
                  <a:lnTo>
                    <a:pt x="327" y="65"/>
                  </a:lnTo>
                  <a:lnTo>
                    <a:pt x="294" y="70"/>
                  </a:lnTo>
                  <a:lnTo>
                    <a:pt x="275" y="46"/>
                  </a:lnTo>
                  <a:lnTo>
                    <a:pt x="299" y="14"/>
                  </a:lnTo>
                  <a:lnTo>
                    <a:pt x="341" y="0"/>
                  </a:lnTo>
                  <a:lnTo>
                    <a:pt x="392" y="14"/>
                  </a:lnTo>
                  <a:lnTo>
                    <a:pt x="411" y="60"/>
                  </a:lnTo>
                  <a:lnTo>
                    <a:pt x="406" y="121"/>
                  </a:lnTo>
                  <a:lnTo>
                    <a:pt x="373" y="144"/>
                  </a:lnTo>
                  <a:lnTo>
                    <a:pt x="411" y="181"/>
                  </a:lnTo>
                  <a:lnTo>
                    <a:pt x="457" y="237"/>
                  </a:lnTo>
                  <a:lnTo>
                    <a:pt x="485" y="339"/>
                  </a:lnTo>
                  <a:lnTo>
                    <a:pt x="518" y="455"/>
                  </a:lnTo>
                  <a:lnTo>
                    <a:pt x="518" y="502"/>
                  </a:lnTo>
                  <a:lnTo>
                    <a:pt x="504" y="511"/>
                  </a:lnTo>
                  <a:lnTo>
                    <a:pt x="420" y="548"/>
                  </a:lnTo>
                  <a:lnTo>
                    <a:pt x="322" y="576"/>
                  </a:lnTo>
                  <a:lnTo>
                    <a:pt x="154" y="599"/>
                  </a:lnTo>
                  <a:lnTo>
                    <a:pt x="56" y="632"/>
                  </a:lnTo>
                  <a:lnTo>
                    <a:pt x="14" y="623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6" name="Freeform 6"/>
            <p:cNvSpPr>
              <a:spLocks/>
            </p:cNvSpPr>
            <p:nvPr/>
          </p:nvSpPr>
          <p:spPr bwMode="auto">
            <a:xfrm>
              <a:off x="3189" y="2046"/>
              <a:ext cx="47" cy="86"/>
            </a:xfrm>
            <a:custGeom>
              <a:avLst/>
              <a:gdLst>
                <a:gd name="T0" fmla="*/ 10 w 47"/>
                <a:gd name="T1" fmla="*/ 32 h 86"/>
                <a:gd name="T2" fmla="*/ 28 w 47"/>
                <a:gd name="T3" fmla="*/ 75 h 86"/>
                <a:gd name="T4" fmla="*/ 35 w 47"/>
                <a:gd name="T5" fmla="*/ 86 h 86"/>
                <a:gd name="T6" fmla="*/ 43 w 47"/>
                <a:gd name="T7" fmla="*/ 85 h 86"/>
                <a:gd name="T8" fmla="*/ 47 w 47"/>
                <a:gd name="T9" fmla="*/ 73 h 86"/>
                <a:gd name="T10" fmla="*/ 1 w 47"/>
                <a:gd name="T11" fmla="*/ 0 h 86"/>
                <a:gd name="T12" fmla="*/ 0 w 47"/>
                <a:gd name="T13" fmla="*/ 15 h 86"/>
                <a:gd name="T14" fmla="*/ 10 w 47"/>
                <a:gd name="T15" fmla="*/ 32 h 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7"/>
                <a:gd name="T25" fmla="*/ 0 h 86"/>
                <a:gd name="T26" fmla="*/ 47 w 47"/>
                <a:gd name="T27" fmla="*/ 86 h 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7" h="86">
                  <a:moveTo>
                    <a:pt x="10" y="32"/>
                  </a:moveTo>
                  <a:lnTo>
                    <a:pt x="28" y="75"/>
                  </a:lnTo>
                  <a:lnTo>
                    <a:pt x="35" y="86"/>
                  </a:lnTo>
                  <a:lnTo>
                    <a:pt x="43" y="85"/>
                  </a:lnTo>
                  <a:lnTo>
                    <a:pt x="47" y="73"/>
                  </a:lnTo>
                  <a:lnTo>
                    <a:pt x="1" y="0"/>
                  </a:lnTo>
                  <a:lnTo>
                    <a:pt x="0" y="15"/>
                  </a:lnTo>
                  <a:lnTo>
                    <a:pt x="10" y="3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Freeform 7"/>
            <p:cNvSpPr>
              <a:spLocks/>
            </p:cNvSpPr>
            <p:nvPr/>
          </p:nvSpPr>
          <p:spPr bwMode="auto">
            <a:xfrm>
              <a:off x="3142" y="1561"/>
              <a:ext cx="551" cy="452"/>
            </a:xfrm>
            <a:custGeom>
              <a:avLst/>
              <a:gdLst>
                <a:gd name="T0" fmla="*/ 93 w 551"/>
                <a:gd name="T1" fmla="*/ 345 h 452"/>
                <a:gd name="T2" fmla="*/ 0 w 551"/>
                <a:gd name="T3" fmla="*/ 373 h 452"/>
                <a:gd name="T4" fmla="*/ 9 w 551"/>
                <a:gd name="T5" fmla="*/ 410 h 452"/>
                <a:gd name="T6" fmla="*/ 140 w 551"/>
                <a:gd name="T7" fmla="*/ 345 h 452"/>
                <a:gd name="T8" fmla="*/ 9 w 551"/>
                <a:gd name="T9" fmla="*/ 429 h 452"/>
                <a:gd name="T10" fmla="*/ 23 w 551"/>
                <a:gd name="T11" fmla="*/ 452 h 452"/>
                <a:gd name="T12" fmla="*/ 121 w 551"/>
                <a:gd name="T13" fmla="*/ 382 h 452"/>
                <a:gd name="T14" fmla="*/ 196 w 551"/>
                <a:gd name="T15" fmla="*/ 345 h 452"/>
                <a:gd name="T16" fmla="*/ 313 w 551"/>
                <a:gd name="T17" fmla="*/ 312 h 452"/>
                <a:gd name="T18" fmla="*/ 434 w 551"/>
                <a:gd name="T19" fmla="*/ 312 h 452"/>
                <a:gd name="T20" fmla="*/ 546 w 551"/>
                <a:gd name="T21" fmla="*/ 308 h 452"/>
                <a:gd name="T22" fmla="*/ 551 w 551"/>
                <a:gd name="T23" fmla="*/ 275 h 452"/>
                <a:gd name="T24" fmla="*/ 430 w 551"/>
                <a:gd name="T25" fmla="*/ 284 h 452"/>
                <a:gd name="T26" fmla="*/ 313 w 551"/>
                <a:gd name="T27" fmla="*/ 294 h 452"/>
                <a:gd name="T28" fmla="*/ 196 w 551"/>
                <a:gd name="T29" fmla="*/ 322 h 452"/>
                <a:gd name="T30" fmla="*/ 177 w 551"/>
                <a:gd name="T31" fmla="*/ 326 h 452"/>
                <a:gd name="T32" fmla="*/ 313 w 551"/>
                <a:gd name="T33" fmla="*/ 261 h 452"/>
                <a:gd name="T34" fmla="*/ 448 w 551"/>
                <a:gd name="T35" fmla="*/ 172 h 452"/>
                <a:gd name="T36" fmla="*/ 453 w 551"/>
                <a:gd name="T37" fmla="*/ 140 h 452"/>
                <a:gd name="T38" fmla="*/ 350 w 551"/>
                <a:gd name="T39" fmla="*/ 210 h 452"/>
                <a:gd name="T40" fmla="*/ 224 w 551"/>
                <a:gd name="T41" fmla="*/ 284 h 452"/>
                <a:gd name="T42" fmla="*/ 168 w 551"/>
                <a:gd name="T43" fmla="*/ 303 h 452"/>
                <a:gd name="T44" fmla="*/ 271 w 551"/>
                <a:gd name="T45" fmla="*/ 224 h 452"/>
                <a:gd name="T46" fmla="*/ 332 w 551"/>
                <a:gd name="T47" fmla="*/ 135 h 452"/>
                <a:gd name="T48" fmla="*/ 360 w 551"/>
                <a:gd name="T49" fmla="*/ 47 h 452"/>
                <a:gd name="T50" fmla="*/ 332 w 551"/>
                <a:gd name="T51" fmla="*/ 0 h 452"/>
                <a:gd name="T52" fmla="*/ 318 w 551"/>
                <a:gd name="T53" fmla="*/ 103 h 452"/>
                <a:gd name="T54" fmla="*/ 266 w 551"/>
                <a:gd name="T55" fmla="*/ 196 h 452"/>
                <a:gd name="T56" fmla="*/ 191 w 551"/>
                <a:gd name="T57" fmla="*/ 256 h 452"/>
                <a:gd name="T58" fmla="*/ 93 w 551"/>
                <a:gd name="T59" fmla="*/ 345 h 45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51"/>
                <a:gd name="T91" fmla="*/ 0 h 452"/>
                <a:gd name="T92" fmla="*/ 551 w 551"/>
                <a:gd name="T93" fmla="*/ 452 h 45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51" h="452">
                  <a:moveTo>
                    <a:pt x="93" y="345"/>
                  </a:moveTo>
                  <a:lnTo>
                    <a:pt x="0" y="373"/>
                  </a:lnTo>
                  <a:lnTo>
                    <a:pt x="9" y="410"/>
                  </a:lnTo>
                  <a:lnTo>
                    <a:pt x="140" y="345"/>
                  </a:lnTo>
                  <a:lnTo>
                    <a:pt x="9" y="429"/>
                  </a:lnTo>
                  <a:lnTo>
                    <a:pt x="23" y="452"/>
                  </a:lnTo>
                  <a:lnTo>
                    <a:pt x="121" y="382"/>
                  </a:lnTo>
                  <a:lnTo>
                    <a:pt x="196" y="345"/>
                  </a:lnTo>
                  <a:lnTo>
                    <a:pt x="313" y="312"/>
                  </a:lnTo>
                  <a:lnTo>
                    <a:pt x="434" y="312"/>
                  </a:lnTo>
                  <a:lnTo>
                    <a:pt x="546" y="308"/>
                  </a:lnTo>
                  <a:lnTo>
                    <a:pt x="551" y="275"/>
                  </a:lnTo>
                  <a:lnTo>
                    <a:pt x="430" y="284"/>
                  </a:lnTo>
                  <a:lnTo>
                    <a:pt x="313" y="294"/>
                  </a:lnTo>
                  <a:lnTo>
                    <a:pt x="196" y="322"/>
                  </a:lnTo>
                  <a:lnTo>
                    <a:pt x="177" y="326"/>
                  </a:lnTo>
                  <a:lnTo>
                    <a:pt x="313" y="261"/>
                  </a:lnTo>
                  <a:lnTo>
                    <a:pt x="448" y="172"/>
                  </a:lnTo>
                  <a:lnTo>
                    <a:pt x="453" y="140"/>
                  </a:lnTo>
                  <a:lnTo>
                    <a:pt x="350" y="210"/>
                  </a:lnTo>
                  <a:lnTo>
                    <a:pt x="224" y="284"/>
                  </a:lnTo>
                  <a:lnTo>
                    <a:pt x="168" y="303"/>
                  </a:lnTo>
                  <a:lnTo>
                    <a:pt x="271" y="224"/>
                  </a:lnTo>
                  <a:lnTo>
                    <a:pt x="332" y="135"/>
                  </a:lnTo>
                  <a:lnTo>
                    <a:pt x="360" y="47"/>
                  </a:lnTo>
                  <a:lnTo>
                    <a:pt x="332" y="0"/>
                  </a:lnTo>
                  <a:lnTo>
                    <a:pt x="318" y="103"/>
                  </a:lnTo>
                  <a:lnTo>
                    <a:pt x="266" y="196"/>
                  </a:lnTo>
                  <a:lnTo>
                    <a:pt x="191" y="256"/>
                  </a:lnTo>
                  <a:lnTo>
                    <a:pt x="93" y="34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8" name="Freeform 8"/>
            <p:cNvSpPr>
              <a:spLocks/>
            </p:cNvSpPr>
            <p:nvPr/>
          </p:nvSpPr>
          <p:spPr bwMode="auto">
            <a:xfrm>
              <a:off x="3135" y="2056"/>
              <a:ext cx="31" cy="92"/>
            </a:xfrm>
            <a:custGeom>
              <a:avLst/>
              <a:gdLst>
                <a:gd name="T0" fmla="*/ 16 w 31"/>
                <a:gd name="T1" fmla="*/ 32 h 92"/>
                <a:gd name="T2" fmla="*/ 6 w 31"/>
                <a:gd name="T3" fmla="*/ 77 h 92"/>
                <a:gd name="T4" fmla="*/ 0 w 31"/>
                <a:gd name="T5" fmla="*/ 87 h 92"/>
                <a:gd name="T6" fmla="*/ 9 w 31"/>
                <a:gd name="T7" fmla="*/ 92 h 92"/>
                <a:gd name="T8" fmla="*/ 22 w 31"/>
                <a:gd name="T9" fmla="*/ 85 h 92"/>
                <a:gd name="T10" fmla="*/ 31 w 31"/>
                <a:gd name="T11" fmla="*/ 0 h 92"/>
                <a:gd name="T12" fmla="*/ 19 w 31"/>
                <a:gd name="T13" fmla="*/ 12 h 92"/>
                <a:gd name="T14" fmla="*/ 16 w 31"/>
                <a:gd name="T15" fmla="*/ 3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"/>
                <a:gd name="T25" fmla="*/ 0 h 92"/>
                <a:gd name="T26" fmla="*/ 31 w 31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" h="92">
                  <a:moveTo>
                    <a:pt x="16" y="32"/>
                  </a:moveTo>
                  <a:lnTo>
                    <a:pt x="6" y="77"/>
                  </a:lnTo>
                  <a:lnTo>
                    <a:pt x="0" y="87"/>
                  </a:lnTo>
                  <a:lnTo>
                    <a:pt x="9" y="92"/>
                  </a:lnTo>
                  <a:lnTo>
                    <a:pt x="22" y="85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9" name="Freeform 9"/>
            <p:cNvSpPr>
              <a:spLocks/>
            </p:cNvSpPr>
            <p:nvPr/>
          </p:nvSpPr>
          <p:spPr bwMode="auto">
            <a:xfrm>
              <a:off x="3098" y="1812"/>
              <a:ext cx="27" cy="92"/>
            </a:xfrm>
            <a:custGeom>
              <a:avLst/>
              <a:gdLst>
                <a:gd name="T0" fmla="*/ 17 w 27"/>
                <a:gd name="T1" fmla="*/ 62 h 92"/>
                <a:gd name="T2" fmla="*/ 7 w 27"/>
                <a:gd name="T3" fmla="*/ 17 h 92"/>
                <a:gd name="T4" fmla="*/ 0 w 27"/>
                <a:gd name="T5" fmla="*/ 5 h 92"/>
                <a:gd name="T6" fmla="*/ 14 w 27"/>
                <a:gd name="T7" fmla="*/ 0 h 92"/>
                <a:gd name="T8" fmla="*/ 27 w 27"/>
                <a:gd name="T9" fmla="*/ 7 h 92"/>
                <a:gd name="T10" fmla="*/ 24 w 27"/>
                <a:gd name="T11" fmla="*/ 92 h 92"/>
                <a:gd name="T12" fmla="*/ 14 w 27"/>
                <a:gd name="T13" fmla="*/ 80 h 92"/>
                <a:gd name="T14" fmla="*/ 17 w 27"/>
                <a:gd name="T15" fmla="*/ 6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"/>
                <a:gd name="T25" fmla="*/ 0 h 92"/>
                <a:gd name="T26" fmla="*/ 27 w 27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" h="92">
                  <a:moveTo>
                    <a:pt x="17" y="62"/>
                  </a:moveTo>
                  <a:lnTo>
                    <a:pt x="7" y="17"/>
                  </a:lnTo>
                  <a:lnTo>
                    <a:pt x="0" y="5"/>
                  </a:lnTo>
                  <a:lnTo>
                    <a:pt x="14" y="0"/>
                  </a:lnTo>
                  <a:lnTo>
                    <a:pt x="27" y="7"/>
                  </a:lnTo>
                  <a:lnTo>
                    <a:pt x="24" y="92"/>
                  </a:lnTo>
                  <a:lnTo>
                    <a:pt x="14" y="80"/>
                  </a:lnTo>
                  <a:lnTo>
                    <a:pt x="17" y="6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0" name="Freeform 10"/>
            <p:cNvSpPr>
              <a:spLocks/>
            </p:cNvSpPr>
            <p:nvPr/>
          </p:nvSpPr>
          <p:spPr bwMode="auto">
            <a:xfrm>
              <a:off x="3038" y="1831"/>
              <a:ext cx="66" cy="73"/>
            </a:xfrm>
            <a:custGeom>
              <a:avLst/>
              <a:gdLst>
                <a:gd name="T0" fmla="*/ 40 w 66"/>
                <a:gd name="T1" fmla="*/ 50 h 73"/>
                <a:gd name="T2" fmla="*/ 8 w 66"/>
                <a:gd name="T3" fmla="*/ 15 h 73"/>
                <a:gd name="T4" fmla="*/ 0 w 66"/>
                <a:gd name="T5" fmla="*/ 8 h 73"/>
                <a:gd name="T6" fmla="*/ 3 w 66"/>
                <a:gd name="T7" fmla="*/ 0 h 73"/>
                <a:gd name="T8" fmla="*/ 18 w 66"/>
                <a:gd name="T9" fmla="*/ 3 h 73"/>
                <a:gd name="T10" fmla="*/ 66 w 66"/>
                <a:gd name="T11" fmla="*/ 73 h 73"/>
                <a:gd name="T12" fmla="*/ 53 w 66"/>
                <a:gd name="T13" fmla="*/ 68 h 73"/>
                <a:gd name="T14" fmla="*/ 40 w 66"/>
                <a:gd name="T15" fmla="*/ 50 h 7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6"/>
                <a:gd name="T25" fmla="*/ 0 h 73"/>
                <a:gd name="T26" fmla="*/ 66 w 66"/>
                <a:gd name="T27" fmla="*/ 73 h 7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6" h="73">
                  <a:moveTo>
                    <a:pt x="40" y="50"/>
                  </a:moveTo>
                  <a:lnTo>
                    <a:pt x="8" y="15"/>
                  </a:lnTo>
                  <a:lnTo>
                    <a:pt x="0" y="8"/>
                  </a:lnTo>
                  <a:lnTo>
                    <a:pt x="3" y="0"/>
                  </a:lnTo>
                  <a:lnTo>
                    <a:pt x="18" y="3"/>
                  </a:lnTo>
                  <a:lnTo>
                    <a:pt x="66" y="73"/>
                  </a:lnTo>
                  <a:lnTo>
                    <a:pt x="53" y="68"/>
                  </a:lnTo>
                  <a:lnTo>
                    <a:pt x="40" y="5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1" name="Freeform 11"/>
            <p:cNvSpPr>
              <a:spLocks/>
            </p:cNvSpPr>
            <p:nvPr/>
          </p:nvSpPr>
          <p:spPr bwMode="auto">
            <a:xfrm>
              <a:off x="2440" y="1819"/>
              <a:ext cx="421" cy="670"/>
            </a:xfrm>
            <a:custGeom>
              <a:avLst/>
              <a:gdLst>
                <a:gd name="T0" fmla="*/ 64 w 421"/>
                <a:gd name="T1" fmla="*/ 299 h 670"/>
                <a:gd name="T2" fmla="*/ 191 w 421"/>
                <a:gd name="T3" fmla="*/ 378 h 670"/>
                <a:gd name="T4" fmla="*/ 308 w 421"/>
                <a:gd name="T5" fmla="*/ 468 h 670"/>
                <a:gd name="T6" fmla="*/ 393 w 421"/>
                <a:gd name="T7" fmla="*/ 563 h 670"/>
                <a:gd name="T8" fmla="*/ 421 w 421"/>
                <a:gd name="T9" fmla="*/ 607 h 670"/>
                <a:gd name="T10" fmla="*/ 414 w 421"/>
                <a:gd name="T11" fmla="*/ 649 h 670"/>
                <a:gd name="T12" fmla="*/ 386 w 421"/>
                <a:gd name="T13" fmla="*/ 670 h 670"/>
                <a:gd name="T14" fmla="*/ 332 w 421"/>
                <a:gd name="T15" fmla="*/ 670 h 670"/>
                <a:gd name="T16" fmla="*/ 294 w 421"/>
                <a:gd name="T17" fmla="*/ 591 h 670"/>
                <a:gd name="T18" fmla="*/ 233 w 421"/>
                <a:gd name="T19" fmla="*/ 503 h 670"/>
                <a:gd name="T20" fmla="*/ 148 w 421"/>
                <a:gd name="T21" fmla="*/ 427 h 670"/>
                <a:gd name="T22" fmla="*/ 61 w 421"/>
                <a:gd name="T23" fmla="*/ 348 h 670"/>
                <a:gd name="T24" fmla="*/ 5 w 421"/>
                <a:gd name="T25" fmla="*/ 313 h 670"/>
                <a:gd name="T26" fmla="*/ 0 w 421"/>
                <a:gd name="T27" fmla="*/ 287 h 670"/>
                <a:gd name="T28" fmla="*/ 28 w 421"/>
                <a:gd name="T29" fmla="*/ 230 h 670"/>
                <a:gd name="T30" fmla="*/ 96 w 421"/>
                <a:gd name="T31" fmla="*/ 155 h 670"/>
                <a:gd name="T32" fmla="*/ 202 w 421"/>
                <a:gd name="T33" fmla="*/ 104 h 670"/>
                <a:gd name="T34" fmla="*/ 289 w 421"/>
                <a:gd name="T35" fmla="*/ 83 h 670"/>
                <a:gd name="T36" fmla="*/ 289 w 421"/>
                <a:gd name="T37" fmla="*/ 37 h 670"/>
                <a:gd name="T38" fmla="*/ 346 w 421"/>
                <a:gd name="T39" fmla="*/ 0 h 670"/>
                <a:gd name="T40" fmla="*/ 395 w 421"/>
                <a:gd name="T41" fmla="*/ 0 h 670"/>
                <a:gd name="T42" fmla="*/ 402 w 421"/>
                <a:gd name="T43" fmla="*/ 21 h 670"/>
                <a:gd name="T44" fmla="*/ 381 w 421"/>
                <a:gd name="T45" fmla="*/ 42 h 670"/>
                <a:gd name="T46" fmla="*/ 346 w 421"/>
                <a:gd name="T47" fmla="*/ 42 h 670"/>
                <a:gd name="T48" fmla="*/ 332 w 421"/>
                <a:gd name="T49" fmla="*/ 72 h 670"/>
                <a:gd name="T50" fmla="*/ 329 w 421"/>
                <a:gd name="T51" fmla="*/ 121 h 670"/>
                <a:gd name="T52" fmla="*/ 303 w 421"/>
                <a:gd name="T53" fmla="*/ 121 h 670"/>
                <a:gd name="T54" fmla="*/ 273 w 421"/>
                <a:gd name="T55" fmla="*/ 118 h 670"/>
                <a:gd name="T56" fmla="*/ 202 w 421"/>
                <a:gd name="T57" fmla="*/ 141 h 670"/>
                <a:gd name="T58" fmla="*/ 132 w 421"/>
                <a:gd name="T59" fmla="*/ 183 h 670"/>
                <a:gd name="T60" fmla="*/ 82 w 421"/>
                <a:gd name="T61" fmla="*/ 239 h 670"/>
                <a:gd name="T62" fmla="*/ 64 w 421"/>
                <a:gd name="T63" fmla="*/ 299 h 67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21"/>
                <a:gd name="T97" fmla="*/ 0 h 670"/>
                <a:gd name="T98" fmla="*/ 421 w 421"/>
                <a:gd name="T99" fmla="*/ 670 h 67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21" h="670">
                  <a:moveTo>
                    <a:pt x="64" y="299"/>
                  </a:moveTo>
                  <a:lnTo>
                    <a:pt x="191" y="378"/>
                  </a:lnTo>
                  <a:lnTo>
                    <a:pt x="308" y="468"/>
                  </a:lnTo>
                  <a:lnTo>
                    <a:pt x="393" y="563"/>
                  </a:lnTo>
                  <a:lnTo>
                    <a:pt x="421" y="607"/>
                  </a:lnTo>
                  <a:lnTo>
                    <a:pt x="414" y="649"/>
                  </a:lnTo>
                  <a:lnTo>
                    <a:pt x="386" y="670"/>
                  </a:lnTo>
                  <a:lnTo>
                    <a:pt x="332" y="670"/>
                  </a:lnTo>
                  <a:lnTo>
                    <a:pt x="294" y="591"/>
                  </a:lnTo>
                  <a:lnTo>
                    <a:pt x="233" y="503"/>
                  </a:lnTo>
                  <a:lnTo>
                    <a:pt x="148" y="427"/>
                  </a:lnTo>
                  <a:lnTo>
                    <a:pt x="61" y="348"/>
                  </a:lnTo>
                  <a:lnTo>
                    <a:pt x="5" y="313"/>
                  </a:lnTo>
                  <a:lnTo>
                    <a:pt x="0" y="287"/>
                  </a:lnTo>
                  <a:lnTo>
                    <a:pt x="28" y="230"/>
                  </a:lnTo>
                  <a:lnTo>
                    <a:pt x="96" y="155"/>
                  </a:lnTo>
                  <a:lnTo>
                    <a:pt x="202" y="104"/>
                  </a:lnTo>
                  <a:lnTo>
                    <a:pt x="289" y="83"/>
                  </a:lnTo>
                  <a:lnTo>
                    <a:pt x="289" y="37"/>
                  </a:lnTo>
                  <a:lnTo>
                    <a:pt x="346" y="0"/>
                  </a:lnTo>
                  <a:lnTo>
                    <a:pt x="395" y="0"/>
                  </a:lnTo>
                  <a:lnTo>
                    <a:pt x="402" y="21"/>
                  </a:lnTo>
                  <a:lnTo>
                    <a:pt x="381" y="42"/>
                  </a:lnTo>
                  <a:lnTo>
                    <a:pt x="346" y="42"/>
                  </a:lnTo>
                  <a:lnTo>
                    <a:pt x="332" y="72"/>
                  </a:lnTo>
                  <a:lnTo>
                    <a:pt x="329" y="121"/>
                  </a:lnTo>
                  <a:lnTo>
                    <a:pt x="303" y="121"/>
                  </a:lnTo>
                  <a:lnTo>
                    <a:pt x="273" y="118"/>
                  </a:lnTo>
                  <a:lnTo>
                    <a:pt x="202" y="141"/>
                  </a:lnTo>
                  <a:lnTo>
                    <a:pt x="132" y="183"/>
                  </a:lnTo>
                  <a:lnTo>
                    <a:pt x="82" y="239"/>
                  </a:lnTo>
                  <a:lnTo>
                    <a:pt x="64" y="29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Freeform 12"/>
            <p:cNvSpPr>
              <a:spLocks/>
            </p:cNvSpPr>
            <p:nvPr/>
          </p:nvSpPr>
          <p:spPr bwMode="auto">
            <a:xfrm>
              <a:off x="2500" y="1551"/>
              <a:ext cx="346" cy="396"/>
            </a:xfrm>
            <a:custGeom>
              <a:avLst/>
              <a:gdLst>
                <a:gd name="T0" fmla="*/ 292 w 346"/>
                <a:gd name="T1" fmla="*/ 288 h 396"/>
                <a:gd name="T2" fmla="*/ 346 w 346"/>
                <a:gd name="T3" fmla="*/ 340 h 396"/>
                <a:gd name="T4" fmla="*/ 334 w 346"/>
                <a:gd name="T5" fmla="*/ 359 h 396"/>
                <a:gd name="T6" fmla="*/ 278 w 346"/>
                <a:gd name="T7" fmla="*/ 312 h 396"/>
                <a:gd name="T8" fmla="*/ 271 w 346"/>
                <a:gd name="T9" fmla="*/ 316 h 396"/>
                <a:gd name="T10" fmla="*/ 318 w 346"/>
                <a:gd name="T11" fmla="*/ 375 h 396"/>
                <a:gd name="T12" fmla="*/ 304 w 346"/>
                <a:gd name="T13" fmla="*/ 396 h 396"/>
                <a:gd name="T14" fmla="*/ 254 w 346"/>
                <a:gd name="T15" fmla="*/ 333 h 396"/>
                <a:gd name="T16" fmla="*/ 214 w 346"/>
                <a:gd name="T17" fmla="*/ 309 h 396"/>
                <a:gd name="T18" fmla="*/ 108 w 346"/>
                <a:gd name="T19" fmla="*/ 260 h 396"/>
                <a:gd name="T20" fmla="*/ 52 w 346"/>
                <a:gd name="T21" fmla="*/ 246 h 396"/>
                <a:gd name="T22" fmla="*/ 49 w 346"/>
                <a:gd name="T23" fmla="*/ 218 h 396"/>
                <a:gd name="T24" fmla="*/ 141 w 346"/>
                <a:gd name="T25" fmla="*/ 241 h 396"/>
                <a:gd name="T26" fmla="*/ 221 w 346"/>
                <a:gd name="T27" fmla="*/ 281 h 396"/>
                <a:gd name="T28" fmla="*/ 247 w 346"/>
                <a:gd name="T29" fmla="*/ 302 h 396"/>
                <a:gd name="T30" fmla="*/ 179 w 346"/>
                <a:gd name="T31" fmla="*/ 232 h 396"/>
                <a:gd name="T32" fmla="*/ 64 w 346"/>
                <a:gd name="T33" fmla="*/ 162 h 396"/>
                <a:gd name="T34" fmla="*/ 0 w 346"/>
                <a:gd name="T35" fmla="*/ 129 h 396"/>
                <a:gd name="T36" fmla="*/ 7 w 346"/>
                <a:gd name="T37" fmla="*/ 108 h 396"/>
                <a:gd name="T38" fmla="*/ 56 w 346"/>
                <a:gd name="T39" fmla="*/ 129 h 396"/>
                <a:gd name="T40" fmla="*/ 148 w 346"/>
                <a:gd name="T41" fmla="*/ 183 h 396"/>
                <a:gd name="T42" fmla="*/ 219 w 346"/>
                <a:gd name="T43" fmla="*/ 232 h 396"/>
                <a:gd name="T44" fmla="*/ 268 w 346"/>
                <a:gd name="T45" fmla="*/ 284 h 396"/>
                <a:gd name="T46" fmla="*/ 193 w 346"/>
                <a:gd name="T47" fmla="*/ 176 h 396"/>
                <a:gd name="T48" fmla="*/ 141 w 346"/>
                <a:gd name="T49" fmla="*/ 84 h 396"/>
                <a:gd name="T50" fmla="*/ 122 w 346"/>
                <a:gd name="T51" fmla="*/ 0 h 396"/>
                <a:gd name="T52" fmla="*/ 148 w 346"/>
                <a:gd name="T53" fmla="*/ 0 h 396"/>
                <a:gd name="T54" fmla="*/ 165 w 346"/>
                <a:gd name="T55" fmla="*/ 73 h 396"/>
                <a:gd name="T56" fmla="*/ 226 w 346"/>
                <a:gd name="T57" fmla="*/ 178 h 396"/>
                <a:gd name="T58" fmla="*/ 268 w 346"/>
                <a:gd name="T59" fmla="*/ 246 h 396"/>
                <a:gd name="T60" fmla="*/ 292 w 346"/>
                <a:gd name="T61" fmla="*/ 288 h 39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46"/>
                <a:gd name="T94" fmla="*/ 0 h 396"/>
                <a:gd name="T95" fmla="*/ 346 w 346"/>
                <a:gd name="T96" fmla="*/ 396 h 39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46" h="396">
                  <a:moveTo>
                    <a:pt x="292" y="288"/>
                  </a:moveTo>
                  <a:lnTo>
                    <a:pt x="346" y="340"/>
                  </a:lnTo>
                  <a:lnTo>
                    <a:pt x="334" y="359"/>
                  </a:lnTo>
                  <a:lnTo>
                    <a:pt x="278" y="312"/>
                  </a:lnTo>
                  <a:lnTo>
                    <a:pt x="271" y="316"/>
                  </a:lnTo>
                  <a:lnTo>
                    <a:pt x="318" y="375"/>
                  </a:lnTo>
                  <a:lnTo>
                    <a:pt x="304" y="396"/>
                  </a:lnTo>
                  <a:lnTo>
                    <a:pt x="254" y="333"/>
                  </a:lnTo>
                  <a:lnTo>
                    <a:pt x="214" y="309"/>
                  </a:lnTo>
                  <a:lnTo>
                    <a:pt x="108" y="260"/>
                  </a:lnTo>
                  <a:lnTo>
                    <a:pt x="52" y="246"/>
                  </a:lnTo>
                  <a:lnTo>
                    <a:pt x="49" y="218"/>
                  </a:lnTo>
                  <a:lnTo>
                    <a:pt x="141" y="241"/>
                  </a:lnTo>
                  <a:lnTo>
                    <a:pt x="221" y="281"/>
                  </a:lnTo>
                  <a:lnTo>
                    <a:pt x="247" y="302"/>
                  </a:lnTo>
                  <a:lnTo>
                    <a:pt x="179" y="232"/>
                  </a:lnTo>
                  <a:lnTo>
                    <a:pt x="64" y="162"/>
                  </a:lnTo>
                  <a:lnTo>
                    <a:pt x="0" y="129"/>
                  </a:lnTo>
                  <a:lnTo>
                    <a:pt x="7" y="108"/>
                  </a:lnTo>
                  <a:lnTo>
                    <a:pt x="56" y="129"/>
                  </a:lnTo>
                  <a:lnTo>
                    <a:pt x="148" y="183"/>
                  </a:lnTo>
                  <a:lnTo>
                    <a:pt x="219" y="232"/>
                  </a:lnTo>
                  <a:lnTo>
                    <a:pt x="268" y="284"/>
                  </a:lnTo>
                  <a:lnTo>
                    <a:pt x="193" y="176"/>
                  </a:lnTo>
                  <a:lnTo>
                    <a:pt x="141" y="84"/>
                  </a:lnTo>
                  <a:lnTo>
                    <a:pt x="122" y="0"/>
                  </a:lnTo>
                  <a:lnTo>
                    <a:pt x="148" y="0"/>
                  </a:lnTo>
                  <a:lnTo>
                    <a:pt x="165" y="73"/>
                  </a:lnTo>
                  <a:lnTo>
                    <a:pt x="226" y="178"/>
                  </a:lnTo>
                  <a:lnTo>
                    <a:pt x="268" y="246"/>
                  </a:lnTo>
                  <a:lnTo>
                    <a:pt x="292" y="28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3" name="Freeform 13"/>
            <p:cNvSpPr>
              <a:spLocks/>
            </p:cNvSpPr>
            <p:nvPr/>
          </p:nvSpPr>
          <p:spPr bwMode="auto">
            <a:xfrm>
              <a:off x="2880" y="1821"/>
              <a:ext cx="67" cy="75"/>
            </a:xfrm>
            <a:custGeom>
              <a:avLst/>
              <a:gdLst>
                <a:gd name="T0" fmla="*/ 21 w 67"/>
                <a:gd name="T1" fmla="*/ 52 h 75"/>
                <a:gd name="T2" fmla="*/ 49 w 67"/>
                <a:gd name="T3" fmla="*/ 16 h 75"/>
                <a:gd name="T4" fmla="*/ 54 w 67"/>
                <a:gd name="T5" fmla="*/ 0 h 75"/>
                <a:gd name="T6" fmla="*/ 64 w 67"/>
                <a:gd name="T7" fmla="*/ 5 h 75"/>
                <a:gd name="T8" fmla="*/ 67 w 67"/>
                <a:gd name="T9" fmla="*/ 18 h 75"/>
                <a:gd name="T10" fmla="*/ 0 w 67"/>
                <a:gd name="T11" fmla="*/ 75 h 75"/>
                <a:gd name="T12" fmla="*/ 5 w 67"/>
                <a:gd name="T13" fmla="*/ 59 h 75"/>
                <a:gd name="T14" fmla="*/ 21 w 67"/>
                <a:gd name="T15" fmla="*/ 52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"/>
                <a:gd name="T25" fmla="*/ 0 h 75"/>
                <a:gd name="T26" fmla="*/ 67 w 67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" h="75">
                  <a:moveTo>
                    <a:pt x="21" y="52"/>
                  </a:moveTo>
                  <a:lnTo>
                    <a:pt x="49" y="16"/>
                  </a:lnTo>
                  <a:lnTo>
                    <a:pt x="54" y="0"/>
                  </a:lnTo>
                  <a:lnTo>
                    <a:pt x="64" y="5"/>
                  </a:lnTo>
                  <a:lnTo>
                    <a:pt x="67" y="18"/>
                  </a:lnTo>
                  <a:lnTo>
                    <a:pt x="0" y="75"/>
                  </a:lnTo>
                  <a:lnTo>
                    <a:pt x="5" y="59"/>
                  </a:lnTo>
                  <a:lnTo>
                    <a:pt x="21" y="5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4" name="Freeform 14"/>
            <p:cNvSpPr>
              <a:spLocks/>
            </p:cNvSpPr>
            <p:nvPr/>
          </p:nvSpPr>
          <p:spPr bwMode="auto">
            <a:xfrm>
              <a:off x="2857" y="1782"/>
              <a:ext cx="41" cy="89"/>
            </a:xfrm>
            <a:custGeom>
              <a:avLst/>
              <a:gdLst>
                <a:gd name="T0" fmla="*/ 15 w 41"/>
                <a:gd name="T1" fmla="*/ 59 h 89"/>
                <a:gd name="T2" fmla="*/ 21 w 41"/>
                <a:gd name="T3" fmla="*/ 17 h 89"/>
                <a:gd name="T4" fmla="*/ 18 w 41"/>
                <a:gd name="T5" fmla="*/ 2 h 89"/>
                <a:gd name="T6" fmla="*/ 32 w 41"/>
                <a:gd name="T7" fmla="*/ 0 h 89"/>
                <a:gd name="T8" fmla="*/ 41 w 41"/>
                <a:gd name="T9" fmla="*/ 12 h 89"/>
                <a:gd name="T10" fmla="*/ 6 w 41"/>
                <a:gd name="T11" fmla="*/ 89 h 89"/>
                <a:gd name="T12" fmla="*/ 0 w 41"/>
                <a:gd name="T13" fmla="*/ 74 h 89"/>
                <a:gd name="T14" fmla="*/ 15 w 41"/>
                <a:gd name="T15" fmla="*/ 59 h 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1"/>
                <a:gd name="T25" fmla="*/ 0 h 89"/>
                <a:gd name="T26" fmla="*/ 41 w 41"/>
                <a:gd name="T27" fmla="*/ 89 h 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1" h="89">
                  <a:moveTo>
                    <a:pt x="15" y="59"/>
                  </a:moveTo>
                  <a:lnTo>
                    <a:pt x="21" y="17"/>
                  </a:lnTo>
                  <a:lnTo>
                    <a:pt x="18" y="2"/>
                  </a:lnTo>
                  <a:lnTo>
                    <a:pt x="32" y="0"/>
                  </a:lnTo>
                  <a:lnTo>
                    <a:pt x="41" y="12"/>
                  </a:lnTo>
                  <a:lnTo>
                    <a:pt x="6" y="89"/>
                  </a:lnTo>
                  <a:lnTo>
                    <a:pt x="0" y="74"/>
                  </a:lnTo>
                  <a:lnTo>
                    <a:pt x="15" y="5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5" name="Freeform 15"/>
            <p:cNvSpPr>
              <a:spLocks/>
            </p:cNvSpPr>
            <p:nvPr/>
          </p:nvSpPr>
          <p:spPr bwMode="auto">
            <a:xfrm>
              <a:off x="2666" y="1960"/>
              <a:ext cx="80" cy="66"/>
            </a:xfrm>
            <a:custGeom>
              <a:avLst/>
              <a:gdLst>
                <a:gd name="T0" fmla="*/ 49 w 80"/>
                <a:gd name="T1" fmla="*/ 18 h 66"/>
                <a:gd name="T2" fmla="*/ 8 w 80"/>
                <a:gd name="T3" fmla="*/ 48 h 66"/>
                <a:gd name="T4" fmla="*/ 0 w 80"/>
                <a:gd name="T5" fmla="*/ 55 h 66"/>
                <a:gd name="T6" fmla="*/ 3 w 80"/>
                <a:gd name="T7" fmla="*/ 63 h 66"/>
                <a:gd name="T8" fmla="*/ 15 w 80"/>
                <a:gd name="T9" fmla="*/ 66 h 66"/>
                <a:gd name="T10" fmla="*/ 80 w 80"/>
                <a:gd name="T11" fmla="*/ 0 h 66"/>
                <a:gd name="T12" fmla="*/ 65 w 80"/>
                <a:gd name="T13" fmla="*/ 5 h 66"/>
                <a:gd name="T14" fmla="*/ 49 w 80"/>
                <a:gd name="T15" fmla="*/ 18 h 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0"/>
                <a:gd name="T25" fmla="*/ 0 h 66"/>
                <a:gd name="T26" fmla="*/ 80 w 80"/>
                <a:gd name="T27" fmla="*/ 66 h 6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0" h="66">
                  <a:moveTo>
                    <a:pt x="49" y="18"/>
                  </a:moveTo>
                  <a:lnTo>
                    <a:pt x="8" y="48"/>
                  </a:lnTo>
                  <a:lnTo>
                    <a:pt x="0" y="55"/>
                  </a:lnTo>
                  <a:lnTo>
                    <a:pt x="3" y="63"/>
                  </a:lnTo>
                  <a:lnTo>
                    <a:pt x="15" y="66"/>
                  </a:lnTo>
                  <a:lnTo>
                    <a:pt x="80" y="0"/>
                  </a:lnTo>
                  <a:lnTo>
                    <a:pt x="65" y="5"/>
                  </a:lnTo>
                  <a:lnTo>
                    <a:pt x="49" y="1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6" name="Freeform 16"/>
            <p:cNvSpPr>
              <a:spLocks/>
            </p:cNvSpPr>
            <p:nvPr/>
          </p:nvSpPr>
          <p:spPr bwMode="auto">
            <a:xfrm>
              <a:off x="2689" y="1989"/>
              <a:ext cx="81" cy="75"/>
            </a:xfrm>
            <a:custGeom>
              <a:avLst/>
              <a:gdLst>
                <a:gd name="T0" fmla="*/ 52 w 81"/>
                <a:gd name="T1" fmla="*/ 24 h 75"/>
                <a:gd name="T2" fmla="*/ 7 w 81"/>
                <a:gd name="T3" fmla="*/ 63 h 75"/>
                <a:gd name="T4" fmla="*/ 0 w 81"/>
                <a:gd name="T5" fmla="*/ 70 h 75"/>
                <a:gd name="T6" fmla="*/ 7 w 81"/>
                <a:gd name="T7" fmla="*/ 75 h 75"/>
                <a:gd name="T8" fmla="*/ 22 w 81"/>
                <a:gd name="T9" fmla="*/ 75 h 75"/>
                <a:gd name="T10" fmla="*/ 81 w 81"/>
                <a:gd name="T11" fmla="*/ 0 h 75"/>
                <a:gd name="T12" fmla="*/ 66 w 81"/>
                <a:gd name="T13" fmla="*/ 7 h 75"/>
                <a:gd name="T14" fmla="*/ 52 w 81"/>
                <a:gd name="T15" fmla="*/ 24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1"/>
                <a:gd name="T25" fmla="*/ 0 h 75"/>
                <a:gd name="T26" fmla="*/ 81 w 81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1" h="75">
                  <a:moveTo>
                    <a:pt x="52" y="24"/>
                  </a:moveTo>
                  <a:lnTo>
                    <a:pt x="7" y="63"/>
                  </a:lnTo>
                  <a:lnTo>
                    <a:pt x="0" y="70"/>
                  </a:lnTo>
                  <a:lnTo>
                    <a:pt x="7" y="75"/>
                  </a:lnTo>
                  <a:lnTo>
                    <a:pt x="22" y="75"/>
                  </a:lnTo>
                  <a:lnTo>
                    <a:pt x="81" y="0"/>
                  </a:lnTo>
                  <a:lnTo>
                    <a:pt x="66" y="7"/>
                  </a:lnTo>
                  <a:lnTo>
                    <a:pt x="52" y="2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7" name="Freeform 17"/>
            <p:cNvSpPr>
              <a:spLocks/>
            </p:cNvSpPr>
            <p:nvPr/>
          </p:nvSpPr>
          <p:spPr bwMode="auto">
            <a:xfrm>
              <a:off x="2627" y="2366"/>
              <a:ext cx="325" cy="574"/>
            </a:xfrm>
            <a:custGeom>
              <a:avLst/>
              <a:gdLst>
                <a:gd name="T0" fmla="*/ 24 w 325"/>
                <a:gd name="T1" fmla="*/ 219 h 574"/>
                <a:gd name="T2" fmla="*/ 57 w 325"/>
                <a:gd name="T3" fmla="*/ 131 h 574"/>
                <a:gd name="T4" fmla="*/ 118 w 325"/>
                <a:gd name="T5" fmla="*/ 61 h 574"/>
                <a:gd name="T6" fmla="*/ 179 w 325"/>
                <a:gd name="T7" fmla="*/ 14 h 574"/>
                <a:gd name="T8" fmla="*/ 231 w 325"/>
                <a:gd name="T9" fmla="*/ 0 h 574"/>
                <a:gd name="T10" fmla="*/ 283 w 325"/>
                <a:gd name="T11" fmla="*/ 0 h 574"/>
                <a:gd name="T12" fmla="*/ 311 w 325"/>
                <a:gd name="T13" fmla="*/ 23 h 574"/>
                <a:gd name="T14" fmla="*/ 325 w 325"/>
                <a:gd name="T15" fmla="*/ 61 h 574"/>
                <a:gd name="T16" fmla="*/ 320 w 325"/>
                <a:gd name="T17" fmla="*/ 126 h 574"/>
                <a:gd name="T18" fmla="*/ 278 w 325"/>
                <a:gd name="T19" fmla="*/ 187 h 574"/>
                <a:gd name="T20" fmla="*/ 250 w 325"/>
                <a:gd name="T21" fmla="*/ 219 h 574"/>
                <a:gd name="T22" fmla="*/ 221 w 325"/>
                <a:gd name="T23" fmla="*/ 266 h 574"/>
                <a:gd name="T24" fmla="*/ 217 w 325"/>
                <a:gd name="T25" fmla="*/ 322 h 574"/>
                <a:gd name="T26" fmla="*/ 236 w 325"/>
                <a:gd name="T27" fmla="*/ 387 h 574"/>
                <a:gd name="T28" fmla="*/ 245 w 325"/>
                <a:gd name="T29" fmla="*/ 481 h 574"/>
                <a:gd name="T30" fmla="*/ 226 w 325"/>
                <a:gd name="T31" fmla="*/ 541 h 574"/>
                <a:gd name="T32" fmla="*/ 174 w 325"/>
                <a:gd name="T33" fmla="*/ 574 h 574"/>
                <a:gd name="T34" fmla="*/ 113 w 325"/>
                <a:gd name="T35" fmla="*/ 574 h 574"/>
                <a:gd name="T36" fmla="*/ 57 w 325"/>
                <a:gd name="T37" fmla="*/ 555 h 574"/>
                <a:gd name="T38" fmla="*/ 24 w 325"/>
                <a:gd name="T39" fmla="*/ 499 h 574"/>
                <a:gd name="T40" fmla="*/ 0 w 325"/>
                <a:gd name="T41" fmla="*/ 415 h 574"/>
                <a:gd name="T42" fmla="*/ 0 w 325"/>
                <a:gd name="T43" fmla="*/ 313 h 574"/>
                <a:gd name="T44" fmla="*/ 9 w 325"/>
                <a:gd name="T45" fmla="*/ 252 h 574"/>
                <a:gd name="T46" fmla="*/ 33 w 325"/>
                <a:gd name="T47" fmla="*/ 187 h 574"/>
                <a:gd name="T48" fmla="*/ 52 w 325"/>
                <a:gd name="T49" fmla="*/ 140 h 574"/>
                <a:gd name="T50" fmla="*/ 24 w 325"/>
                <a:gd name="T51" fmla="*/ 219 h 57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25"/>
                <a:gd name="T79" fmla="*/ 0 h 574"/>
                <a:gd name="T80" fmla="*/ 325 w 325"/>
                <a:gd name="T81" fmla="*/ 574 h 57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25" h="574">
                  <a:moveTo>
                    <a:pt x="24" y="219"/>
                  </a:moveTo>
                  <a:lnTo>
                    <a:pt x="57" y="131"/>
                  </a:lnTo>
                  <a:lnTo>
                    <a:pt x="118" y="61"/>
                  </a:lnTo>
                  <a:lnTo>
                    <a:pt x="179" y="14"/>
                  </a:lnTo>
                  <a:lnTo>
                    <a:pt x="231" y="0"/>
                  </a:lnTo>
                  <a:lnTo>
                    <a:pt x="283" y="0"/>
                  </a:lnTo>
                  <a:lnTo>
                    <a:pt x="311" y="23"/>
                  </a:lnTo>
                  <a:lnTo>
                    <a:pt x="325" y="61"/>
                  </a:lnTo>
                  <a:lnTo>
                    <a:pt x="320" y="126"/>
                  </a:lnTo>
                  <a:lnTo>
                    <a:pt x="278" y="187"/>
                  </a:lnTo>
                  <a:lnTo>
                    <a:pt x="250" y="219"/>
                  </a:lnTo>
                  <a:lnTo>
                    <a:pt x="221" y="266"/>
                  </a:lnTo>
                  <a:lnTo>
                    <a:pt x="217" y="322"/>
                  </a:lnTo>
                  <a:lnTo>
                    <a:pt x="236" y="387"/>
                  </a:lnTo>
                  <a:lnTo>
                    <a:pt x="245" y="481"/>
                  </a:lnTo>
                  <a:lnTo>
                    <a:pt x="226" y="541"/>
                  </a:lnTo>
                  <a:lnTo>
                    <a:pt x="174" y="574"/>
                  </a:lnTo>
                  <a:lnTo>
                    <a:pt x="113" y="574"/>
                  </a:lnTo>
                  <a:lnTo>
                    <a:pt x="57" y="555"/>
                  </a:lnTo>
                  <a:lnTo>
                    <a:pt x="24" y="499"/>
                  </a:lnTo>
                  <a:lnTo>
                    <a:pt x="0" y="415"/>
                  </a:lnTo>
                  <a:lnTo>
                    <a:pt x="0" y="313"/>
                  </a:lnTo>
                  <a:lnTo>
                    <a:pt x="9" y="252"/>
                  </a:lnTo>
                  <a:lnTo>
                    <a:pt x="33" y="187"/>
                  </a:lnTo>
                  <a:lnTo>
                    <a:pt x="52" y="140"/>
                  </a:lnTo>
                  <a:lnTo>
                    <a:pt x="24" y="21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8" name="Freeform 18"/>
            <p:cNvSpPr>
              <a:spLocks/>
            </p:cNvSpPr>
            <p:nvPr/>
          </p:nvSpPr>
          <p:spPr bwMode="auto">
            <a:xfrm>
              <a:off x="2608" y="2861"/>
              <a:ext cx="366" cy="678"/>
            </a:xfrm>
            <a:custGeom>
              <a:avLst/>
              <a:gdLst>
                <a:gd name="T0" fmla="*/ 156 w 366"/>
                <a:gd name="T1" fmla="*/ 9 h 678"/>
                <a:gd name="T2" fmla="*/ 184 w 366"/>
                <a:gd name="T3" fmla="*/ 0 h 678"/>
                <a:gd name="T4" fmla="*/ 234 w 366"/>
                <a:gd name="T5" fmla="*/ 23 h 678"/>
                <a:gd name="T6" fmla="*/ 307 w 366"/>
                <a:gd name="T7" fmla="*/ 128 h 678"/>
                <a:gd name="T8" fmla="*/ 361 w 366"/>
                <a:gd name="T9" fmla="*/ 218 h 678"/>
                <a:gd name="T10" fmla="*/ 366 w 366"/>
                <a:gd name="T11" fmla="*/ 267 h 678"/>
                <a:gd name="T12" fmla="*/ 335 w 366"/>
                <a:gd name="T13" fmla="*/ 327 h 678"/>
                <a:gd name="T14" fmla="*/ 269 w 366"/>
                <a:gd name="T15" fmla="*/ 381 h 678"/>
                <a:gd name="T16" fmla="*/ 165 w 366"/>
                <a:gd name="T17" fmla="*/ 439 h 678"/>
                <a:gd name="T18" fmla="*/ 92 w 366"/>
                <a:gd name="T19" fmla="*/ 485 h 678"/>
                <a:gd name="T20" fmla="*/ 73 w 366"/>
                <a:gd name="T21" fmla="*/ 515 h 678"/>
                <a:gd name="T22" fmla="*/ 97 w 366"/>
                <a:gd name="T23" fmla="*/ 527 h 678"/>
                <a:gd name="T24" fmla="*/ 172 w 366"/>
                <a:gd name="T25" fmla="*/ 571 h 678"/>
                <a:gd name="T26" fmla="*/ 217 w 366"/>
                <a:gd name="T27" fmla="*/ 641 h 678"/>
                <a:gd name="T28" fmla="*/ 208 w 366"/>
                <a:gd name="T29" fmla="*/ 657 h 678"/>
                <a:gd name="T30" fmla="*/ 172 w 366"/>
                <a:gd name="T31" fmla="*/ 678 h 678"/>
                <a:gd name="T32" fmla="*/ 130 w 366"/>
                <a:gd name="T33" fmla="*/ 678 h 678"/>
                <a:gd name="T34" fmla="*/ 125 w 366"/>
                <a:gd name="T35" fmla="*/ 618 h 678"/>
                <a:gd name="T36" fmla="*/ 94 w 366"/>
                <a:gd name="T37" fmla="*/ 583 h 678"/>
                <a:gd name="T38" fmla="*/ 40 w 366"/>
                <a:gd name="T39" fmla="*/ 546 h 678"/>
                <a:gd name="T40" fmla="*/ 0 w 366"/>
                <a:gd name="T41" fmla="*/ 539 h 678"/>
                <a:gd name="T42" fmla="*/ 2 w 366"/>
                <a:gd name="T43" fmla="*/ 506 h 678"/>
                <a:gd name="T44" fmla="*/ 38 w 366"/>
                <a:gd name="T45" fmla="*/ 478 h 678"/>
                <a:gd name="T46" fmla="*/ 128 w 366"/>
                <a:gd name="T47" fmla="*/ 423 h 678"/>
                <a:gd name="T48" fmla="*/ 231 w 366"/>
                <a:gd name="T49" fmla="*/ 367 h 678"/>
                <a:gd name="T50" fmla="*/ 293 w 366"/>
                <a:gd name="T51" fmla="*/ 302 h 678"/>
                <a:gd name="T52" fmla="*/ 312 w 366"/>
                <a:gd name="T53" fmla="*/ 267 h 678"/>
                <a:gd name="T54" fmla="*/ 312 w 366"/>
                <a:gd name="T55" fmla="*/ 235 h 678"/>
                <a:gd name="T56" fmla="*/ 286 w 366"/>
                <a:gd name="T57" fmla="*/ 174 h 678"/>
                <a:gd name="T58" fmla="*/ 191 w 366"/>
                <a:gd name="T59" fmla="*/ 93 h 678"/>
                <a:gd name="T60" fmla="*/ 132 w 366"/>
                <a:gd name="T61" fmla="*/ 53 h 678"/>
                <a:gd name="T62" fmla="*/ 156 w 366"/>
                <a:gd name="T63" fmla="*/ 9 h 67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66"/>
                <a:gd name="T97" fmla="*/ 0 h 678"/>
                <a:gd name="T98" fmla="*/ 366 w 366"/>
                <a:gd name="T99" fmla="*/ 678 h 67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66" h="678">
                  <a:moveTo>
                    <a:pt x="156" y="9"/>
                  </a:moveTo>
                  <a:lnTo>
                    <a:pt x="184" y="0"/>
                  </a:lnTo>
                  <a:lnTo>
                    <a:pt x="234" y="23"/>
                  </a:lnTo>
                  <a:lnTo>
                    <a:pt x="307" y="128"/>
                  </a:lnTo>
                  <a:lnTo>
                    <a:pt x="361" y="218"/>
                  </a:lnTo>
                  <a:lnTo>
                    <a:pt x="366" y="267"/>
                  </a:lnTo>
                  <a:lnTo>
                    <a:pt x="335" y="327"/>
                  </a:lnTo>
                  <a:lnTo>
                    <a:pt x="269" y="381"/>
                  </a:lnTo>
                  <a:lnTo>
                    <a:pt x="165" y="439"/>
                  </a:lnTo>
                  <a:lnTo>
                    <a:pt x="92" y="485"/>
                  </a:lnTo>
                  <a:lnTo>
                    <a:pt x="73" y="515"/>
                  </a:lnTo>
                  <a:lnTo>
                    <a:pt x="97" y="527"/>
                  </a:lnTo>
                  <a:lnTo>
                    <a:pt x="172" y="571"/>
                  </a:lnTo>
                  <a:lnTo>
                    <a:pt x="217" y="641"/>
                  </a:lnTo>
                  <a:lnTo>
                    <a:pt x="208" y="657"/>
                  </a:lnTo>
                  <a:lnTo>
                    <a:pt x="172" y="678"/>
                  </a:lnTo>
                  <a:lnTo>
                    <a:pt x="130" y="678"/>
                  </a:lnTo>
                  <a:lnTo>
                    <a:pt x="125" y="618"/>
                  </a:lnTo>
                  <a:lnTo>
                    <a:pt x="94" y="583"/>
                  </a:lnTo>
                  <a:lnTo>
                    <a:pt x="40" y="546"/>
                  </a:lnTo>
                  <a:lnTo>
                    <a:pt x="0" y="539"/>
                  </a:lnTo>
                  <a:lnTo>
                    <a:pt x="2" y="506"/>
                  </a:lnTo>
                  <a:lnTo>
                    <a:pt x="38" y="478"/>
                  </a:lnTo>
                  <a:lnTo>
                    <a:pt x="128" y="423"/>
                  </a:lnTo>
                  <a:lnTo>
                    <a:pt x="231" y="367"/>
                  </a:lnTo>
                  <a:lnTo>
                    <a:pt x="293" y="302"/>
                  </a:lnTo>
                  <a:lnTo>
                    <a:pt x="312" y="267"/>
                  </a:lnTo>
                  <a:lnTo>
                    <a:pt x="312" y="235"/>
                  </a:lnTo>
                  <a:lnTo>
                    <a:pt x="286" y="174"/>
                  </a:lnTo>
                  <a:lnTo>
                    <a:pt x="191" y="93"/>
                  </a:lnTo>
                  <a:lnTo>
                    <a:pt x="132" y="53"/>
                  </a:lnTo>
                  <a:lnTo>
                    <a:pt x="156" y="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9" name="Freeform 19"/>
            <p:cNvSpPr>
              <a:spLocks/>
            </p:cNvSpPr>
            <p:nvPr/>
          </p:nvSpPr>
          <p:spPr bwMode="auto">
            <a:xfrm>
              <a:off x="2065" y="2761"/>
              <a:ext cx="694" cy="361"/>
            </a:xfrm>
            <a:custGeom>
              <a:avLst/>
              <a:gdLst>
                <a:gd name="T0" fmla="*/ 508 w 694"/>
                <a:gd name="T1" fmla="*/ 23 h 361"/>
                <a:gd name="T2" fmla="*/ 601 w 694"/>
                <a:gd name="T3" fmla="*/ 0 h 361"/>
                <a:gd name="T4" fmla="*/ 694 w 694"/>
                <a:gd name="T5" fmla="*/ 28 h 361"/>
                <a:gd name="T6" fmla="*/ 694 w 694"/>
                <a:gd name="T7" fmla="*/ 70 h 361"/>
                <a:gd name="T8" fmla="*/ 657 w 694"/>
                <a:gd name="T9" fmla="*/ 98 h 361"/>
                <a:gd name="T10" fmla="*/ 582 w 694"/>
                <a:gd name="T11" fmla="*/ 98 h 361"/>
                <a:gd name="T12" fmla="*/ 461 w 694"/>
                <a:gd name="T13" fmla="*/ 94 h 361"/>
                <a:gd name="T14" fmla="*/ 391 w 694"/>
                <a:gd name="T15" fmla="*/ 94 h 361"/>
                <a:gd name="T16" fmla="*/ 377 w 694"/>
                <a:gd name="T17" fmla="*/ 113 h 361"/>
                <a:gd name="T18" fmla="*/ 363 w 694"/>
                <a:gd name="T19" fmla="*/ 216 h 361"/>
                <a:gd name="T20" fmla="*/ 303 w 694"/>
                <a:gd name="T21" fmla="*/ 309 h 361"/>
                <a:gd name="T22" fmla="*/ 200 w 694"/>
                <a:gd name="T23" fmla="*/ 347 h 361"/>
                <a:gd name="T24" fmla="*/ 172 w 694"/>
                <a:gd name="T25" fmla="*/ 361 h 361"/>
                <a:gd name="T26" fmla="*/ 135 w 694"/>
                <a:gd name="T27" fmla="*/ 352 h 361"/>
                <a:gd name="T28" fmla="*/ 84 w 694"/>
                <a:gd name="T29" fmla="*/ 272 h 361"/>
                <a:gd name="T30" fmla="*/ 5 w 694"/>
                <a:gd name="T31" fmla="*/ 225 h 361"/>
                <a:gd name="T32" fmla="*/ 0 w 694"/>
                <a:gd name="T33" fmla="*/ 206 h 361"/>
                <a:gd name="T34" fmla="*/ 56 w 694"/>
                <a:gd name="T35" fmla="*/ 155 h 361"/>
                <a:gd name="T36" fmla="*/ 98 w 694"/>
                <a:gd name="T37" fmla="*/ 183 h 361"/>
                <a:gd name="T38" fmla="*/ 140 w 694"/>
                <a:gd name="T39" fmla="*/ 272 h 361"/>
                <a:gd name="T40" fmla="*/ 158 w 694"/>
                <a:gd name="T41" fmla="*/ 328 h 361"/>
                <a:gd name="T42" fmla="*/ 247 w 694"/>
                <a:gd name="T43" fmla="*/ 291 h 361"/>
                <a:gd name="T44" fmla="*/ 303 w 694"/>
                <a:gd name="T45" fmla="*/ 230 h 361"/>
                <a:gd name="T46" fmla="*/ 326 w 694"/>
                <a:gd name="T47" fmla="*/ 155 h 361"/>
                <a:gd name="T48" fmla="*/ 349 w 694"/>
                <a:gd name="T49" fmla="*/ 42 h 361"/>
                <a:gd name="T50" fmla="*/ 396 w 694"/>
                <a:gd name="T51" fmla="*/ 33 h 361"/>
                <a:gd name="T52" fmla="*/ 508 w 694"/>
                <a:gd name="T53" fmla="*/ 23 h 36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94"/>
                <a:gd name="T82" fmla="*/ 0 h 361"/>
                <a:gd name="T83" fmla="*/ 694 w 694"/>
                <a:gd name="T84" fmla="*/ 361 h 36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94" h="361">
                  <a:moveTo>
                    <a:pt x="508" y="23"/>
                  </a:moveTo>
                  <a:lnTo>
                    <a:pt x="601" y="0"/>
                  </a:lnTo>
                  <a:lnTo>
                    <a:pt x="694" y="28"/>
                  </a:lnTo>
                  <a:lnTo>
                    <a:pt x="694" y="70"/>
                  </a:lnTo>
                  <a:lnTo>
                    <a:pt x="657" y="98"/>
                  </a:lnTo>
                  <a:lnTo>
                    <a:pt x="582" y="98"/>
                  </a:lnTo>
                  <a:lnTo>
                    <a:pt x="461" y="94"/>
                  </a:lnTo>
                  <a:lnTo>
                    <a:pt x="391" y="94"/>
                  </a:lnTo>
                  <a:lnTo>
                    <a:pt x="377" y="113"/>
                  </a:lnTo>
                  <a:lnTo>
                    <a:pt x="363" y="216"/>
                  </a:lnTo>
                  <a:lnTo>
                    <a:pt x="303" y="309"/>
                  </a:lnTo>
                  <a:lnTo>
                    <a:pt x="200" y="347"/>
                  </a:lnTo>
                  <a:lnTo>
                    <a:pt x="172" y="361"/>
                  </a:lnTo>
                  <a:lnTo>
                    <a:pt x="135" y="352"/>
                  </a:lnTo>
                  <a:lnTo>
                    <a:pt x="84" y="272"/>
                  </a:lnTo>
                  <a:lnTo>
                    <a:pt x="5" y="225"/>
                  </a:lnTo>
                  <a:lnTo>
                    <a:pt x="0" y="206"/>
                  </a:lnTo>
                  <a:lnTo>
                    <a:pt x="56" y="155"/>
                  </a:lnTo>
                  <a:lnTo>
                    <a:pt x="98" y="183"/>
                  </a:lnTo>
                  <a:lnTo>
                    <a:pt x="140" y="272"/>
                  </a:lnTo>
                  <a:lnTo>
                    <a:pt x="158" y="328"/>
                  </a:lnTo>
                  <a:lnTo>
                    <a:pt x="247" y="291"/>
                  </a:lnTo>
                  <a:lnTo>
                    <a:pt x="303" y="230"/>
                  </a:lnTo>
                  <a:lnTo>
                    <a:pt x="326" y="155"/>
                  </a:lnTo>
                  <a:lnTo>
                    <a:pt x="349" y="42"/>
                  </a:lnTo>
                  <a:lnTo>
                    <a:pt x="396" y="33"/>
                  </a:lnTo>
                  <a:lnTo>
                    <a:pt x="508" y="23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42804" name="AutoShape 20"/>
          <p:cNvSpPr>
            <a:spLocks noChangeArrowheads="1"/>
          </p:cNvSpPr>
          <p:nvPr/>
        </p:nvSpPr>
        <p:spPr bwMode="auto">
          <a:xfrm>
            <a:off x="3886200" y="762000"/>
            <a:ext cx="6629400" cy="3429000"/>
          </a:xfrm>
          <a:prstGeom prst="wedgeRectCallout">
            <a:avLst>
              <a:gd name="adj1" fmla="val -59532"/>
              <a:gd name="adj2" fmla="val 26204"/>
            </a:avLst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Getting answers from the internet is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hlink"/>
                </a:solidFill>
                <a:latin typeface="Times New Roman" panose="02020603050405020304" pitchFamily="18" charset="0"/>
              </a:rPr>
              <a:t>CHEATING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Getting answers from your friends is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hlink"/>
                </a:solidFill>
                <a:latin typeface="Times New Roman" panose="02020603050405020304" pitchFamily="18" charset="0"/>
              </a:rPr>
              <a:t>CHEATING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I will send it to the Dean!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You will be nailed!</a:t>
            </a:r>
          </a:p>
        </p:txBody>
      </p:sp>
    </p:spTree>
    <p:extLst>
      <p:ext uri="{BB962C8B-B14F-4D97-AF65-F5344CB8AC3E}">
        <p14:creationId xmlns:p14="http://schemas.microsoft.com/office/powerpoint/2010/main" val="143755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2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2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2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42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42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42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42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42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42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42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42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42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B572AA5-D160-4AD4-9A86-0616E636B10B}" type="datetime1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1/22/2025</a:t>
            </a:fld>
            <a:endParaRPr lang="en-US" altLang="en-US" sz="1400"/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18A36F8-8B22-401C-ACEF-E8AED078C79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grpSp>
        <p:nvGrpSpPr>
          <p:cNvPr id="21508" name="Group 2"/>
          <p:cNvGrpSpPr>
            <a:grpSpLocks/>
          </p:cNvGrpSpPr>
          <p:nvPr/>
        </p:nvGrpSpPr>
        <p:grpSpPr bwMode="auto">
          <a:xfrm>
            <a:off x="1524000" y="1873250"/>
            <a:ext cx="2584450" cy="3155950"/>
            <a:chOff x="2065" y="1551"/>
            <a:chExt cx="1628" cy="1988"/>
          </a:xfrm>
        </p:grpSpPr>
        <p:sp>
          <p:nvSpPr>
            <p:cNvPr id="21513" name="Freeform 3"/>
            <p:cNvSpPr>
              <a:spLocks/>
            </p:cNvSpPr>
            <p:nvPr/>
          </p:nvSpPr>
          <p:spPr bwMode="auto">
            <a:xfrm>
              <a:off x="2778" y="1977"/>
              <a:ext cx="331" cy="334"/>
            </a:xfrm>
            <a:custGeom>
              <a:avLst/>
              <a:gdLst>
                <a:gd name="T0" fmla="*/ 255 w 331"/>
                <a:gd name="T1" fmla="*/ 212 h 334"/>
                <a:gd name="T2" fmla="*/ 284 w 331"/>
                <a:gd name="T3" fmla="*/ 141 h 334"/>
                <a:gd name="T4" fmla="*/ 279 w 331"/>
                <a:gd name="T5" fmla="*/ 85 h 334"/>
                <a:gd name="T6" fmla="*/ 270 w 331"/>
                <a:gd name="T7" fmla="*/ 38 h 334"/>
                <a:gd name="T8" fmla="*/ 227 w 331"/>
                <a:gd name="T9" fmla="*/ 5 h 334"/>
                <a:gd name="T10" fmla="*/ 166 w 331"/>
                <a:gd name="T11" fmla="*/ 0 h 334"/>
                <a:gd name="T12" fmla="*/ 118 w 331"/>
                <a:gd name="T13" fmla="*/ 5 h 334"/>
                <a:gd name="T14" fmla="*/ 47 w 331"/>
                <a:gd name="T15" fmla="*/ 47 h 334"/>
                <a:gd name="T16" fmla="*/ 14 w 331"/>
                <a:gd name="T17" fmla="*/ 113 h 334"/>
                <a:gd name="T18" fmla="*/ 0 w 331"/>
                <a:gd name="T19" fmla="*/ 193 h 334"/>
                <a:gd name="T20" fmla="*/ 14 w 331"/>
                <a:gd name="T21" fmla="*/ 282 h 334"/>
                <a:gd name="T22" fmla="*/ 43 w 331"/>
                <a:gd name="T23" fmla="*/ 315 h 334"/>
                <a:gd name="T24" fmla="*/ 95 w 331"/>
                <a:gd name="T25" fmla="*/ 334 h 334"/>
                <a:gd name="T26" fmla="*/ 147 w 331"/>
                <a:gd name="T27" fmla="*/ 329 h 334"/>
                <a:gd name="T28" fmla="*/ 203 w 331"/>
                <a:gd name="T29" fmla="*/ 306 h 334"/>
                <a:gd name="T30" fmla="*/ 241 w 331"/>
                <a:gd name="T31" fmla="*/ 273 h 334"/>
                <a:gd name="T32" fmla="*/ 303 w 331"/>
                <a:gd name="T33" fmla="*/ 325 h 334"/>
                <a:gd name="T34" fmla="*/ 331 w 331"/>
                <a:gd name="T35" fmla="*/ 325 h 334"/>
                <a:gd name="T36" fmla="*/ 331 w 331"/>
                <a:gd name="T37" fmla="*/ 296 h 334"/>
                <a:gd name="T38" fmla="*/ 317 w 331"/>
                <a:gd name="T39" fmla="*/ 273 h 334"/>
                <a:gd name="T40" fmla="*/ 255 w 331"/>
                <a:gd name="T41" fmla="*/ 212 h 3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31"/>
                <a:gd name="T64" fmla="*/ 0 h 334"/>
                <a:gd name="T65" fmla="*/ 331 w 331"/>
                <a:gd name="T66" fmla="*/ 334 h 33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31" h="334">
                  <a:moveTo>
                    <a:pt x="255" y="212"/>
                  </a:moveTo>
                  <a:lnTo>
                    <a:pt x="284" y="141"/>
                  </a:lnTo>
                  <a:lnTo>
                    <a:pt x="279" y="85"/>
                  </a:lnTo>
                  <a:lnTo>
                    <a:pt x="270" y="38"/>
                  </a:lnTo>
                  <a:lnTo>
                    <a:pt x="227" y="5"/>
                  </a:lnTo>
                  <a:lnTo>
                    <a:pt x="166" y="0"/>
                  </a:lnTo>
                  <a:lnTo>
                    <a:pt x="118" y="5"/>
                  </a:lnTo>
                  <a:lnTo>
                    <a:pt x="47" y="47"/>
                  </a:lnTo>
                  <a:lnTo>
                    <a:pt x="14" y="113"/>
                  </a:lnTo>
                  <a:lnTo>
                    <a:pt x="0" y="193"/>
                  </a:lnTo>
                  <a:lnTo>
                    <a:pt x="14" y="282"/>
                  </a:lnTo>
                  <a:lnTo>
                    <a:pt x="43" y="315"/>
                  </a:lnTo>
                  <a:lnTo>
                    <a:pt x="95" y="334"/>
                  </a:lnTo>
                  <a:lnTo>
                    <a:pt x="147" y="329"/>
                  </a:lnTo>
                  <a:lnTo>
                    <a:pt x="203" y="306"/>
                  </a:lnTo>
                  <a:lnTo>
                    <a:pt x="241" y="273"/>
                  </a:lnTo>
                  <a:lnTo>
                    <a:pt x="303" y="325"/>
                  </a:lnTo>
                  <a:lnTo>
                    <a:pt x="331" y="325"/>
                  </a:lnTo>
                  <a:lnTo>
                    <a:pt x="331" y="296"/>
                  </a:lnTo>
                  <a:lnTo>
                    <a:pt x="317" y="273"/>
                  </a:lnTo>
                  <a:lnTo>
                    <a:pt x="255" y="21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4" name="Freeform 4"/>
            <p:cNvSpPr>
              <a:spLocks/>
            </p:cNvSpPr>
            <p:nvPr/>
          </p:nvSpPr>
          <p:spPr bwMode="auto">
            <a:xfrm>
              <a:off x="2811" y="1929"/>
              <a:ext cx="303" cy="127"/>
            </a:xfrm>
            <a:custGeom>
              <a:avLst/>
              <a:gdLst>
                <a:gd name="T0" fmla="*/ 234 w 303"/>
                <a:gd name="T1" fmla="*/ 127 h 127"/>
                <a:gd name="T2" fmla="*/ 303 w 303"/>
                <a:gd name="T3" fmla="*/ 117 h 127"/>
                <a:gd name="T4" fmla="*/ 303 w 303"/>
                <a:gd name="T5" fmla="*/ 90 h 127"/>
                <a:gd name="T6" fmla="*/ 223 w 303"/>
                <a:gd name="T7" fmla="*/ 110 h 127"/>
                <a:gd name="T8" fmla="*/ 213 w 303"/>
                <a:gd name="T9" fmla="*/ 100 h 127"/>
                <a:gd name="T10" fmla="*/ 265 w 303"/>
                <a:gd name="T11" fmla="*/ 61 h 127"/>
                <a:gd name="T12" fmla="*/ 246 w 303"/>
                <a:gd name="T13" fmla="*/ 51 h 127"/>
                <a:gd name="T14" fmla="*/ 199 w 303"/>
                <a:gd name="T15" fmla="*/ 81 h 127"/>
                <a:gd name="T16" fmla="*/ 180 w 303"/>
                <a:gd name="T17" fmla="*/ 71 h 127"/>
                <a:gd name="T18" fmla="*/ 253 w 303"/>
                <a:gd name="T19" fmla="*/ 24 h 127"/>
                <a:gd name="T20" fmla="*/ 239 w 303"/>
                <a:gd name="T21" fmla="*/ 0 h 127"/>
                <a:gd name="T22" fmla="*/ 147 w 303"/>
                <a:gd name="T23" fmla="*/ 71 h 127"/>
                <a:gd name="T24" fmla="*/ 85 w 303"/>
                <a:gd name="T25" fmla="*/ 90 h 127"/>
                <a:gd name="T26" fmla="*/ 69 w 303"/>
                <a:gd name="T27" fmla="*/ 66 h 127"/>
                <a:gd name="T28" fmla="*/ 50 w 303"/>
                <a:gd name="T29" fmla="*/ 17 h 127"/>
                <a:gd name="T30" fmla="*/ 28 w 303"/>
                <a:gd name="T31" fmla="*/ 37 h 127"/>
                <a:gd name="T32" fmla="*/ 52 w 303"/>
                <a:gd name="T33" fmla="*/ 85 h 127"/>
                <a:gd name="T34" fmla="*/ 38 w 303"/>
                <a:gd name="T35" fmla="*/ 95 h 127"/>
                <a:gd name="T36" fmla="*/ 14 w 303"/>
                <a:gd name="T37" fmla="*/ 51 h 127"/>
                <a:gd name="T38" fmla="*/ 0 w 303"/>
                <a:gd name="T39" fmla="*/ 76 h 127"/>
                <a:gd name="T40" fmla="*/ 17 w 303"/>
                <a:gd name="T41" fmla="*/ 120 h 127"/>
                <a:gd name="T42" fmla="*/ 133 w 303"/>
                <a:gd name="T43" fmla="*/ 105 h 127"/>
                <a:gd name="T44" fmla="*/ 234 w 303"/>
                <a:gd name="T45" fmla="*/ 127 h 12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03"/>
                <a:gd name="T70" fmla="*/ 0 h 127"/>
                <a:gd name="T71" fmla="*/ 303 w 303"/>
                <a:gd name="T72" fmla="*/ 127 h 12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03" h="127">
                  <a:moveTo>
                    <a:pt x="234" y="127"/>
                  </a:moveTo>
                  <a:lnTo>
                    <a:pt x="303" y="117"/>
                  </a:lnTo>
                  <a:lnTo>
                    <a:pt x="303" y="90"/>
                  </a:lnTo>
                  <a:lnTo>
                    <a:pt x="223" y="110"/>
                  </a:lnTo>
                  <a:lnTo>
                    <a:pt x="213" y="100"/>
                  </a:lnTo>
                  <a:lnTo>
                    <a:pt x="265" y="61"/>
                  </a:lnTo>
                  <a:lnTo>
                    <a:pt x="246" y="51"/>
                  </a:lnTo>
                  <a:lnTo>
                    <a:pt x="199" y="81"/>
                  </a:lnTo>
                  <a:lnTo>
                    <a:pt x="180" y="71"/>
                  </a:lnTo>
                  <a:lnTo>
                    <a:pt x="253" y="24"/>
                  </a:lnTo>
                  <a:lnTo>
                    <a:pt x="239" y="0"/>
                  </a:lnTo>
                  <a:lnTo>
                    <a:pt x="147" y="71"/>
                  </a:lnTo>
                  <a:lnTo>
                    <a:pt x="85" y="90"/>
                  </a:lnTo>
                  <a:lnTo>
                    <a:pt x="69" y="66"/>
                  </a:lnTo>
                  <a:lnTo>
                    <a:pt x="50" y="17"/>
                  </a:lnTo>
                  <a:lnTo>
                    <a:pt x="28" y="37"/>
                  </a:lnTo>
                  <a:lnTo>
                    <a:pt x="52" y="85"/>
                  </a:lnTo>
                  <a:lnTo>
                    <a:pt x="38" y="95"/>
                  </a:lnTo>
                  <a:lnTo>
                    <a:pt x="14" y="51"/>
                  </a:lnTo>
                  <a:lnTo>
                    <a:pt x="0" y="76"/>
                  </a:lnTo>
                  <a:lnTo>
                    <a:pt x="17" y="120"/>
                  </a:lnTo>
                  <a:lnTo>
                    <a:pt x="133" y="105"/>
                  </a:lnTo>
                  <a:lnTo>
                    <a:pt x="234" y="127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5" name="Freeform 5"/>
            <p:cNvSpPr>
              <a:spLocks/>
            </p:cNvSpPr>
            <p:nvPr/>
          </p:nvSpPr>
          <p:spPr bwMode="auto">
            <a:xfrm>
              <a:off x="2890" y="1839"/>
              <a:ext cx="518" cy="632"/>
            </a:xfrm>
            <a:custGeom>
              <a:avLst/>
              <a:gdLst>
                <a:gd name="T0" fmla="*/ 14 w 518"/>
                <a:gd name="T1" fmla="*/ 623 h 632"/>
                <a:gd name="T2" fmla="*/ 0 w 518"/>
                <a:gd name="T3" fmla="*/ 595 h 632"/>
                <a:gd name="T4" fmla="*/ 9 w 518"/>
                <a:gd name="T5" fmla="*/ 567 h 632"/>
                <a:gd name="T6" fmla="*/ 42 w 518"/>
                <a:gd name="T7" fmla="*/ 539 h 632"/>
                <a:gd name="T8" fmla="*/ 126 w 518"/>
                <a:gd name="T9" fmla="*/ 525 h 632"/>
                <a:gd name="T10" fmla="*/ 233 w 518"/>
                <a:gd name="T11" fmla="*/ 534 h 632"/>
                <a:gd name="T12" fmla="*/ 369 w 518"/>
                <a:gd name="T13" fmla="*/ 516 h 632"/>
                <a:gd name="T14" fmla="*/ 453 w 518"/>
                <a:gd name="T15" fmla="*/ 474 h 632"/>
                <a:gd name="T16" fmla="*/ 471 w 518"/>
                <a:gd name="T17" fmla="*/ 451 h 632"/>
                <a:gd name="T18" fmla="*/ 457 w 518"/>
                <a:gd name="T19" fmla="*/ 390 h 632"/>
                <a:gd name="T20" fmla="*/ 420 w 518"/>
                <a:gd name="T21" fmla="*/ 256 h 632"/>
                <a:gd name="T22" fmla="*/ 364 w 518"/>
                <a:gd name="T23" fmla="*/ 177 h 632"/>
                <a:gd name="T24" fmla="*/ 327 w 518"/>
                <a:gd name="T25" fmla="*/ 153 h 632"/>
                <a:gd name="T26" fmla="*/ 322 w 518"/>
                <a:gd name="T27" fmla="*/ 130 h 632"/>
                <a:gd name="T28" fmla="*/ 341 w 518"/>
                <a:gd name="T29" fmla="*/ 121 h 632"/>
                <a:gd name="T30" fmla="*/ 355 w 518"/>
                <a:gd name="T31" fmla="*/ 98 h 632"/>
                <a:gd name="T32" fmla="*/ 327 w 518"/>
                <a:gd name="T33" fmla="*/ 65 h 632"/>
                <a:gd name="T34" fmla="*/ 294 w 518"/>
                <a:gd name="T35" fmla="*/ 70 h 632"/>
                <a:gd name="T36" fmla="*/ 275 w 518"/>
                <a:gd name="T37" fmla="*/ 46 h 632"/>
                <a:gd name="T38" fmla="*/ 299 w 518"/>
                <a:gd name="T39" fmla="*/ 14 h 632"/>
                <a:gd name="T40" fmla="*/ 341 w 518"/>
                <a:gd name="T41" fmla="*/ 0 h 632"/>
                <a:gd name="T42" fmla="*/ 392 w 518"/>
                <a:gd name="T43" fmla="*/ 14 h 632"/>
                <a:gd name="T44" fmla="*/ 411 w 518"/>
                <a:gd name="T45" fmla="*/ 60 h 632"/>
                <a:gd name="T46" fmla="*/ 406 w 518"/>
                <a:gd name="T47" fmla="*/ 121 h 632"/>
                <a:gd name="T48" fmla="*/ 373 w 518"/>
                <a:gd name="T49" fmla="*/ 144 h 632"/>
                <a:gd name="T50" fmla="*/ 411 w 518"/>
                <a:gd name="T51" fmla="*/ 181 h 632"/>
                <a:gd name="T52" fmla="*/ 457 w 518"/>
                <a:gd name="T53" fmla="*/ 237 h 632"/>
                <a:gd name="T54" fmla="*/ 485 w 518"/>
                <a:gd name="T55" fmla="*/ 339 h 632"/>
                <a:gd name="T56" fmla="*/ 518 w 518"/>
                <a:gd name="T57" fmla="*/ 455 h 632"/>
                <a:gd name="T58" fmla="*/ 518 w 518"/>
                <a:gd name="T59" fmla="*/ 502 h 632"/>
                <a:gd name="T60" fmla="*/ 504 w 518"/>
                <a:gd name="T61" fmla="*/ 511 h 632"/>
                <a:gd name="T62" fmla="*/ 420 w 518"/>
                <a:gd name="T63" fmla="*/ 548 h 632"/>
                <a:gd name="T64" fmla="*/ 322 w 518"/>
                <a:gd name="T65" fmla="*/ 576 h 632"/>
                <a:gd name="T66" fmla="*/ 154 w 518"/>
                <a:gd name="T67" fmla="*/ 599 h 632"/>
                <a:gd name="T68" fmla="*/ 56 w 518"/>
                <a:gd name="T69" fmla="*/ 632 h 632"/>
                <a:gd name="T70" fmla="*/ 14 w 518"/>
                <a:gd name="T71" fmla="*/ 623 h 6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18"/>
                <a:gd name="T109" fmla="*/ 0 h 632"/>
                <a:gd name="T110" fmla="*/ 518 w 518"/>
                <a:gd name="T111" fmla="*/ 632 h 6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18" h="632">
                  <a:moveTo>
                    <a:pt x="14" y="623"/>
                  </a:moveTo>
                  <a:lnTo>
                    <a:pt x="0" y="595"/>
                  </a:lnTo>
                  <a:lnTo>
                    <a:pt x="9" y="567"/>
                  </a:lnTo>
                  <a:lnTo>
                    <a:pt x="42" y="539"/>
                  </a:lnTo>
                  <a:lnTo>
                    <a:pt x="126" y="525"/>
                  </a:lnTo>
                  <a:lnTo>
                    <a:pt x="233" y="534"/>
                  </a:lnTo>
                  <a:lnTo>
                    <a:pt x="369" y="516"/>
                  </a:lnTo>
                  <a:lnTo>
                    <a:pt x="453" y="474"/>
                  </a:lnTo>
                  <a:lnTo>
                    <a:pt x="471" y="451"/>
                  </a:lnTo>
                  <a:lnTo>
                    <a:pt x="457" y="390"/>
                  </a:lnTo>
                  <a:lnTo>
                    <a:pt x="420" y="256"/>
                  </a:lnTo>
                  <a:lnTo>
                    <a:pt x="364" y="177"/>
                  </a:lnTo>
                  <a:lnTo>
                    <a:pt x="327" y="153"/>
                  </a:lnTo>
                  <a:lnTo>
                    <a:pt x="322" y="130"/>
                  </a:lnTo>
                  <a:lnTo>
                    <a:pt x="341" y="121"/>
                  </a:lnTo>
                  <a:lnTo>
                    <a:pt x="355" y="98"/>
                  </a:lnTo>
                  <a:lnTo>
                    <a:pt x="327" y="65"/>
                  </a:lnTo>
                  <a:lnTo>
                    <a:pt x="294" y="70"/>
                  </a:lnTo>
                  <a:lnTo>
                    <a:pt x="275" y="46"/>
                  </a:lnTo>
                  <a:lnTo>
                    <a:pt x="299" y="14"/>
                  </a:lnTo>
                  <a:lnTo>
                    <a:pt x="341" y="0"/>
                  </a:lnTo>
                  <a:lnTo>
                    <a:pt x="392" y="14"/>
                  </a:lnTo>
                  <a:lnTo>
                    <a:pt x="411" y="60"/>
                  </a:lnTo>
                  <a:lnTo>
                    <a:pt x="406" y="121"/>
                  </a:lnTo>
                  <a:lnTo>
                    <a:pt x="373" y="144"/>
                  </a:lnTo>
                  <a:lnTo>
                    <a:pt x="411" y="181"/>
                  </a:lnTo>
                  <a:lnTo>
                    <a:pt x="457" y="237"/>
                  </a:lnTo>
                  <a:lnTo>
                    <a:pt x="485" y="339"/>
                  </a:lnTo>
                  <a:lnTo>
                    <a:pt x="518" y="455"/>
                  </a:lnTo>
                  <a:lnTo>
                    <a:pt x="518" y="502"/>
                  </a:lnTo>
                  <a:lnTo>
                    <a:pt x="504" y="511"/>
                  </a:lnTo>
                  <a:lnTo>
                    <a:pt x="420" y="548"/>
                  </a:lnTo>
                  <a:lnTo>
                    <a:pt x="322" y="576"/>
                  </a:lnTo>
                  <a:lnTo>
                    <a:pt x="154" y="599"/>
                  </a:lnTo>
                  <a:lnTo>
                    <a:pt x="56" y="632"/>
                  </a:lnTo>
                  <a:lnTo>
                    <a:pt x="14" y="623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6" name="Freeform 6"/>
            <p:cNvSpPr>
              <a:spLocks/>
            </p:cNvSpPr>
            <p:nvPr/>
          </p:nvSpPr>
          <p:spPr bwMode="auto">
            <a:xfrm>
              <a:off x="3189" y="2046"/>
              <a:ext cx="47" cy="86"/>
            </a:xfrm>
            <a:custGeom>
              <a:avLst/>
              <a:gdLst>
                <a:gd name="T0" fmla="*/ 10 w 47"/>
                <a:gd name="T1" fmla="*/ 32 h 86"/>
                <a:gd name="T2" fmla="*/ 28 w 47"/>
                <a:gd name="T3" fmla="*/ 75 h 86"/>
                <a:gd name="T4" fmla="*/ 35 w 47"/>
                <a:gd name="T5" fmla="*/ 86 h 86"/>
                <a:gd name="T6" fmla="*/ 43 w 47"/>
                <a:gd name="T7" fmla="*/ 85 h 86"/>
                <a:gd name="T8" fmla="*/ 47 w 47"/>
                <a:gd name="T9" fmla="*/ 73 h 86"/>
                <a:gd name="T10" fmla="*/ 1 w 47"/>
                <a:gd name="T11" fmla="*/ 0 h 86"/>
                <a:gd name="T12" fmla="*/ 0 w 47"/>
                <a:gd name="T13" fmla="*/ 15 h 86"/>
                <a:gd name="T14" fmla="*/ 10 w 47"/>
                <a:gd name="T15" fmla="*/ 32 h 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7"/>
                <a:gd name="T25" fmla="*/ 0 h 86"/>
                <a:gd name="T26" fmla="*/ 47 w 47"/>
                <a:gd name="T27" fmla="*/ 86 h 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7" h="86">
                  <a:moveTo>
                    <a:pt x="10" y="32"/>
                  </a:moveTo>
                  <a:lnTo>
                    <a:pt x="28" y="75"/>
                  </a:lnTo>
                  <a:lnTo>
                    <a:pt x="35" y="86"/>
                  </a:lnTo>
                  <a:lnTo>
                    <a:pt x="43" y="85"/>
                  </a:lnTo>
                  <a:lnTo>
                    <a:pt x="47" y="73"/>
                  </a:lnTo>
                  <a:lnTo>
                    <a:pt x="1" y="0"/>
                  </a:lnTo>
                  <a:lnTo>
                    <a:pt x="0" y="15"/>
                  </a:lnTo>
                  <a:lnTo>
                    <a:pt x="10" y="3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7" name="Freeform 7"/>
            <p:cNvSpPr>
              <a:spLocks/>
            </p:cNvSpPr>
            <p:nvPr/>
          </p:nvSpPr>
          <p:spPr bwMode="auto">
            <a:xfrm>
              <a:off x="3142" y="1561"/>
              <a:ext cx="551" cy="452"/>
            </a:xfrm>
            <a:custGeom>
              <a:avLst/>
              <a:gdLst>
                <a:gd name="T0" fmla="*/ 93 w 551"/>
                <a:gd name="T1" fmla="*/ 345 h 452"/>
                <a:gd name="T2" fmla="*/ 0 w 551"/>
                <a:gd name="T3" fmla="*/ 373 h 452"/>
                <a:gd name="T4" fmla="*/ 9 w 551"/>
                <a:gd name="T5" fmla="*/ 410 h 452"/>
                <a:gd name="T6" fmla="*/ 140 w 551"/>
                <a:gd name="T7" fmla="*/ 345 h 452"/>
                <a:gd name="T8" fmla="*/ 9 w 551"/>
                <a:gd name="T9" fmla="*/ 429 h 452"/>
                <a:gd name="T10" fmla="*/ 23 w 551"/>
                <a:gd name="T11" fmla="*/ 452 h 452"/>
                <a:gd name="T12" fmla="*/ 121 w 551"/>
                <a:gd name="T13" fmla="*/ 382 h 452"/>
                <a:gd name="T14" fmla="*/ 196 w 551"/>
                <a:gd name="T15" fmla="*/ 345 h 452"/>
                <a:gd name="T16" fmla="*/ 313 w 551"/>
                <a:gd name="T17" fmla="*/ 312 h 452"/>
                <a:gd name="T18" fmla="*/ 434 w 551"/>
                <a:gd name="T19" fmla="*/ 312 h 452"/>
                <a:gd name="T20" fmla="*/ 546 w 551"/>
                <a:gd name="T21" fmla="*/ 308 h 452"/>
                <a:gd name="T22" fmla="*/ 551 w 551"/>
                <a:gd name="T23" fmla="*/ 275 h 452"/>
                <a:gd name="T24" fmla="*/ 430 w 551"/>
                <a:gd name="T25" fmla="*/ 284 h 452"/>
                <a:gd name="T26" fmla="*/ 313 w 551"/>
                <a:gd name="T27" fmla="*/ 294 h 452"/>
                <a:gd name="T28" fmla="*/ 196 w 551"/>
                <a:gd name="T29" fmla="*/ 322 h 452"/>
                <a:gd name="T30" fmla="*/ 177 w 551"/>
                <a:gd name="T31" fmla="*/ 326 h 452"/>
                <a:gd name="T32" fmla="*/ 313 w 551"/>
                <a:gd name="T33" fmla="*/ 261 h 452"/>
                <a:gd name="T34" fmla="*/ 448 w 551"/>
                <a:gd name="T35" fmla="*/ 172 h 452"/>
                <a:gd name="T36" fmla="*/ 453 w 551"/>
                <a:gd name="T37" fmla="*/ 140 h 452"/>
                <a:gd name="T38" fmla="*/ 350 w 551"/>
                <a:gd name="T39" fmla="*/ 210 h 452"/>
                <a:gd name="T40" fmla="*/ 224 w 551"/>
                <a:gd name="T41" fmla="*/ 284 h 452"/>
                <a:gd name="T42" fmla="*/ 168 w 551"/>
                <a:gd name="T43" fmla="*/ 303 h 452"/>
                <a:gd name="T44" fmla="*/ 271 w 551"/>
                <a:gd name="T45" fmla="*/ 224 h 452"/>
                <a:gd name="T46" fmla="*/ 332 w 551"/>
                <a:gd name="T47" fmla="*/ 135 h 452"/>
                <a:gd name="T48" fmla="*/ 360 w 551"/>
                <a:gd name="T49" fmla="*/ 47 h 452"/>
                <a:gd name="T50" fmla="*/ 332 w 551"/>
                <a:gd name="T51" fmla="*/ 0 h 452"/>
                <a:gd name="T52" fmla="*/ 318 w 551"/>
                <a:gd name="T53" fmla="*/ 103 h 452"/>
                <a:gd name="T54" fmla="*/ 266 w 551"/>
                <a:gd name="T55" fmla="*/ 196 h 452"/>
                <a:gd name="T56" fmla="*/ 191 w 551"/>
                <a:gd name="T57" fmla="*/ 256 h 452"/>
                <a:gd name="T58" fmla="*/ 93 w 551"/>
                <a:gd name="T59" fmla="*/ 345 h 45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51"/>
                <a:gd name="T91" fmla="*/ 0 h 452"/>
                <a:gd name="T92" fmla="*/ 551 w 551"/>
                <a:gd name="T93" fmla="*/ 452 h 45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51" h="452">
                  <a:moveTo>
                    <a:pt x="93" y="345"/>
                  </a:moveTo>
                  <a:lnTo>
                    <a:pt x="0" y="373"/>
                  </a:lnTo>
                  <a:lnTo>
                    <a:pt x="9" y="410"/>
                  </a:lnTo>
                  <a:lnTo>
                    <a:pt x="140" y="345"/>
                  </a:lnTo>
                  <a:lnTo>
                    <a:pt x="9" y="429"/>
                  </a:lnTo>
                  <a:lnTo>
                    <a:pt x="23" y="452"/>
                  </a:lnTo>
                  <a:lnTo>
                    <a:pt x="121" y="382"/>
                  </a:lnTo>
                  <a:lnTo>
                    <a:pt x="196" y="345"/>
                  </a:lnTo>
                  <a:lnTo>
                    <a:pt x="313" y="312"/>
                  </a:lnTo>
                  <a:lnTo>
                    <a:pt x="434" y="312"/>
                  </a:lnTo>
                  <a:lnTo>
                    <a:pt x="546" y="308"/>
                  </a:lnTo>
                  <a:lnTo>
                    <a:pt x="551" y="275"/>
                  </a:lnTo>
                  <a:lnTo>
                    <a:pt x="430" y="284"/>
                  </a:lnTo>
                  <a:lnTo>
                    <a:pt x="313" y="294"/>
                  </a:lnTo>
                  <a:lnTo>
                    <a:pt x="196" y="322"/>
                  </a:lnTo>
                  <a:lnTo>
                    <a:pt x="177" y="326"/>
                  </a:lnTo>
                  <a:lnTo>
                    <a:pt x="313" y="261"/>
                  </a:lnTo>
                  <a:lnTo>
                    <a:pt x="448" y="172"/>
                  </a:lnTo>
                  <a:lnTo>
                    <a:pt x="453" y="140"/>
                  </a:lnTo>
                  <a:lnTo>
                    <a:pt x="350" y="210"/>
                  </a:lnTo>
                  <a:lnTo>
                    <a:pt x="224" y="284"/>
                  </a:lnTo>
                  <a:lnTo>
                    <a:pt x="168" y="303"/>
                  </a:lnTo>
                  <a:lnTo>
                    <a:pt x="271" y="224"/>
                  </a:lnTo>
                  <a:lnTo>
                    <a:pt x="332" y="135"/>
                  </a:lnTo>
                  <a:lnTo>
                    <a:pt x="360" y="47"/>
                  </a:lnTo>
                  <a:lnTo>
                    <a:pt x="332" y="0"/>
                  </a:lnTo>
                  <a:lnTo>
                    <a:pt x="318" y="103"/>
                  </a:lnTo>
                  <a:lnTo>
                    <a:pt x="266" y="196"/>
                  </a:lnTo>
                  <a:lnTo>
                    <a:pt x="191" y="256"/>
                  </a:lnTo>
                  <a:lnTo>
                    <a:pt x="93" y="34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8" name="Freeform 8"/>
            <p:cNvSpPr>
              <a:spLocks/>
            </p:cNvSpPr>
            <p:nvPr/>
          </p:nvSpPr>
          <p:spPr bwMode="auto">
            <a:xfrm>
              <a:off x="3135" y="2056"/>
              <a:ext cx="31" cy="92"/>
            </a:xfrm>
            <a:custGeom>
              <a:avLst/>
              <a:gdLst>
                <a:gd name="T0" fmla="*/ 16 w 31"/>
                <a:gd name="T1" fmla="*/ 32 h 92"/>
                <a:gd name="T2" fmla="*/ 6 w 31"/>
                <a:gd name="T3" fmla="*/ 77 h 92"/>
                <a:gd name="T4" fmla="*/ 0 w 31"/>
                <a:gd name="T5" fmla="*/ 87 h 92"/>
                <a:gd name="T6" fmla="*/ 9 w 31"/>
                <a:gd name="T7" fmla="*/ 92 h 92"/>
                <a:gd name="T8" fmla="*/ 22 w 31"/>
                <a:gd name="T9" fmla="*/ 85 h 92"/>
                <a:gd name="T10" fmla="*/ 31 w 31"/>
                <a:gd name="T11" fmla="*/ 0 h 92"/>
                <a:gd name="T12" fmla="*/ 19 w 31"/>
                <a:gd name="T13" fmla="*/ 12 h 92"/>
                <a:gd name="T14" fmla="*/ 16 w 31"/>
                <a:gd name="T15" fmla="*/ 3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"/>
                <a:gd name="T25" fmla="*/ 0 h 92"/>
                <a:gd name="T26" fmla="*/ 31 w 31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" h="92">
                  <a:moveTo>
                    <a:pt x="16" y="32"/>
                  </a:moveTo>
                  <a:lnTo>
                    <a:pt x="6" y="77"/>
                  </a:lnTo>
                  <a:lnTo>
                    <a:pt x="0" y="87"/>
                  </a:lnTo>
                  <a:lnTo>
                    <a:pt x="9" y="92"/>
                  </a:lnTo>
                  <a:lnTo>
                    <a:pt x="22" y="85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9" name="Freeform 9"/>
            <p:cNvSpPr>
              <a:spLocks/>
            </p:cNvSpPr>
            <p:nvPr/>
          </p:nvSpPr>
          <p:spPr bwMode="auto">
            <a:xfrm>
              <a:off x="3098" y="1812"/>
              <a:ext cx="27" cy="92"/>
            </a:xfrm>
            <a:custGeom>
              <a:avLst/>
              <a:gdLst>
                <a:gd name="T0" fmla="*/ 17 w 27"/>
                <a:gd name="T1" fmla="*/ 62 h 92"/>
                <a:gd name="T2" fmla="*/ 7 w 27"/>
                <a:gd name="T3" fmla="*/ 17 h 92"/>
                <a:gd name="T4" fmla="*/ 0 w 27"/>
                <a:gd name="T5" fmla="*/ 5 h 92"/>
                <a:gd name="T6" fmla="*/ 14 w 27"/>
                <a:gd name="T7" fmla="*/ 0 h 92"/>
                <a:gd name="T8" fmla="*/ 27 w 27"/>
                <a:gd name="T9" fmla="*/ 7 h 92"/>
                <a:gd name="T10" fmla="*/ 24 w 27"/>
                <a:gd name="T11" fmla="*/ 92 h 92"/>
                <a:gd name="T12" fmla="*/ 14 w 27"/>
                <a:gd name="T13" fmla="*/ 80 h 92"/>
                <a:gd name="T14" fmla="*/ 17 w 27"/>
                <a:gd name="T15" fmla="*/ 6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"/>
                <a:gd name="T25" fmla="*/ 0 h 92"/>
                <a:gd name="T26" fmla="*/ 27 w 27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" h="92">
                  <a:moveTo>
                    <a:pt x="17" y="62"/>
                  </a:moveTo>
                  <a:lnTo>
                    <a:pt x="7" y="17"/>
                  </a:lnTo>
                  <a:lnTo>
                    <a:pt x="0" y="5"/>
                  </a:lnTo>
                  <a:lnTo>
                    <a:pt x="14" y="0"/>
                  </a:lnTo>
                  <a:lnTo>
                    <a:pt x="27" y="7"/>
                  </a:lnTo>
                  <a:lnTo>
                    <a:pt x="24" y="92"/>
                  </a:lnTo>
                  <a:lnTo>
                    <a:pt x="14" y="80"/>
                  </a:lnTo>
                  <a:lnTo>
                    <a:pt x="17" y="6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0" name="Freeform 10"/>
            <p:cNvSpPr>
              <a:spLocks/>
            </p:cNvSpPr>
            <p:nvPr/>
          </p:nvSpPr>
          <p:spPr bwMode="auto">
            <a:xfrm>
              <a:off x="3038" y="1831"/>
              <a:ext cx="66" cy="73"/>
            </a:xfrm>
            <a:custGeom>
              <a:avLst/>
              <a:gdLst>
                <a:gd name="T0" fmla="*/ 40 w 66"/>
                <a:gd name="T1" fmla="*/ 50 h 73"/>
                <a:gd name="T2" fmla="*/ 8 w 66"/>
                <a:gd name="T3" fmla="*/ 15 h 73"/>
                <a:gd name="T4" fmla="*/ 0 w 66"/>
                <a:gd name="T5" fmla="*/ 8 h 73"/>
                <a:gd name="T6" fmla="*/ 3 w 66"/>
                <a:gd name="T7" fmla="*/ 0 h 73"/>
                <a:gd name="T8" fmla="*/ 18 w 66"/>
                <a:gd name="T9" fmla="*/ 3 h 73"/>
                <a:gd name="T10" fmla="*/ 66 w 66"/>
                <a:gd name="T11" fmla="*/ 73 h 73"/>
                <a:gd name="T12" fmla="*/ 53 w 66"/>
                <a:gd name="T13" fmla="*/ 68 h 73"/>
                <a:gd name="T14" fmla="*/ 40 w 66"/>
                <a:gd name="T15" fmla="*/ 50 h 7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6"/>
                <a:gd name="T25" fmla="*/ 0 h 73"/>
                <a:gd name="T26" fmla="*/ 66 w 66"/>
                <a:gd name="T27" fmla="*/ 73 h 7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6" h="73">
                  <a:moveTo>
                    <a:pt x="40" y="50"/>
                  </a:moveTo>
                  <a:lnTo>
                    <a:pt x="8" y="15"/>
                  </a:lnTo>
                  <a:lnTo>
                    <a:pt x="0" y="8"/>
                  </a:lnTo>
                  <a:lnTo>
                    <a:pt x="3" y="0"/>
                  </a:lnTo>
                  <a:lnTo>
                    <a:pt x="18" y="3"/>
                  </a:lnTo>
                  <a:lnTo>
                    <a:pt x="66" y="73"/>
                  </a:lnTo>
                  <a:lnTo>
                    <a:pt x="53" y="68"/>
                  </a:lnTo>
                  <a:lnTo>
                    <a:pt x="40" y="5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1" name="Freeform 11"/>
            <p:cNvSpPr>
              <a:spLocks/>
            </p:cNvSpPr>
            <p:nvPr/>
          </p:nvSpPr>
          <p:spPr bwMode="auto">
            <a:xfrm>
              <a:off x="2440" y="1819"/>
              <a:ext cx="421" cy="670"/>
            </a:xfrm>
            <a:custGeom>
              <a:avLst/>
              <a:gdLst>
                <a:gd name="T0" fmla="*/ 64 w 421"/>
                <a:gd name="T1" fmla="*/ 299 h 670"/>
                <a:gd name="T2" fmla="*/ 191 w 421"/>
                <a:gd name="T3" fmla="*/ 378 h 670"/>
                <a:gd name="T4" fmla="*/ 308 w 421"/>
                <a:gd name="T5" fmla="*/ 468 h 670"/>
                <a:gd name="T6" fmla="*/ 393 w 421"/>
                <a:gd name="T7" fmla="*/ 563 h 670"/>
                <a:gd name="T8" fmla="*/ 421 w 421"/>
                <a:gd name="T9" fmla="*/ 607 h 670"/>
                <a:gd name="T10" fmla="*/ 414 w 421"/>
                <a:gd name="T11" fmla="*/ 649 h 670"/>
                <a:gd name="T12" fmla="*/ 386 w 421"/>
                <a:gd name="T13" fmla="*/ 670 h 670"/>
                <a:gd name="T14" fmla="*/ 332 w 421"/>
                <a:gd name="T15" fmla="*/ 670 h 670"/>
                <a:gd name="T16" fmla="*/ 294 w 421"/>
                <a:gd name="T17" fmla="*/ 591 h 670"/>
                <a:gd name="T18" fmla="*/ 233 w 421"/>
                <a:gd name="T19" fmla="*/ 503 h 670"/>
                <a:gd name="T20" fmla="*/ 148 w 421"/>
                <a:gd name="T21" fmla="*/ 427 h 670"/>
                <a:gd name="T22" fmla="*/ 61 w 421"/>
                <a:gd name="T23" fmla="*/ 348 h 670"/>
                <a:gd name="T24" fmla="*/ 5 w 421"/>
                <a:gd name="T25" fmla="*/ 313 h 670"/>
                <a:gd name="T26" fmla="*/ 0 w 421"/>
                <a:gd name="T27" fmla="*/ 287 h 670"/>
                <a:gd name="T28" fmla="*/ 28 w 421"/>
                <a:gd name="T29" fmla="*/ 230 h 670"/>
                <a:gd name="T30" fmla="*/ 96 w 421"/>
                <a:gd name="T31" fmla="*/ 155 h 670"/>
                <a:gd name="T32" fmla="*/ 202 w 421"/>
                <a:gd name="T33" fmla="*/ 104 h 670"/>
                <a:gd name="T34" fmla="*/ 289 w 421"/>
                <a:gd name="T35" fmla="*/ 83 h 670"/>
                <a:gd name="T36" fmla="*/ 289 w 421"/>
                <a:gd name="T37" fmla="*/ 37 h 670"/>
                <a:gd name="T38" fmla="*/ 346 w 421"/>
                <a:gd name="T39" fmla="*/ 0 h 670"/>
                <a:gd name="T40" fmla="*/ 395 w 421"/>
                <a:gd name="T41" fmla="*/ 0 h 670"/>
                <a:gd name="T42" fmla="*/ 402 w 421"/>
                <a:gd name="T43" fmla="*/ 21 h 670"/>
                <a:gd name="T44" fmla="*/ 381 w 421"/>
                <a:gd name="T45" fmla="*/ 42 h 670"/>
                <a:gd name="T46" fmla="*/ 346 w 421"/>
                <a:gd name="T47" fmla="*/ 42 h 670"/>
                <a:gd name="T48" fmla="*/ 332 w 421"/>
                <a:gd name="T49" fmla="*/ 72 h 670"/>
                <a:gd name="T50" fmla="*/ 329 w 421"/>
                <a:gd name="T51" fmla="*/ 121 h 670"/>
                <a:gd name="T52" fmla="*/ 303 w 421"/>
                <a:gd name="T53" fmla="*/ 121 h 670"/>
                <a:gd name="T54" fmla="*/ 273 w 421"/>
                <a:gd name="T55" fmla="*/ 118 h 670"/>
                <a:gd name="T56" fmla="*/ 202 w 421"/>
                <a:gd name="T57" fmla="*/ 141 h 670"/>
                <a:gd name="T58" fmla="*/ 132 w 421"/>
                <a:gd name="T59" fmla="*/ 183 h 670"/>
                <a:gd name="T60" fmla="*/ 82 w 421"/>
                <a:gd name="T61" fmla="*/ 239 h 670"/>
                <a:gd name="T62" fmla="*/ 64 w 421"/>
                <a:gd name="T63" fmla="*/ 299 h 67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21"/>
                <a:gd name="T97" fmla="*/ 0 h 670"/>
                <a:gd name="T98" fmla="*/ 421 w 421"/>
                <a:gd name="T99" fmla="*/ 670 h 67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21" h="670">
                  <a:moveTo>
                    <a:pt x="64" y="299"/>
                  </a:moveTo>
                  <a:lnTo>
                    <a:pt x="191" y="378"/>
                  </a:lnTo>
                  <a:lnTo>
                    <a:pt x="308" y="468"/>
                  </a:lnTo>
                  <a:lnTo>
                    <a:pt x="393" y="563"/>
                  </a:lnTo>
                  <a:lnTo>
                    <a:pt x="421" y="607"/>
                  </a:lnTo>
                  <a:lnTo>
                    <a:pt x="414" y="649"/>
                  </a:lnTo>
                  <a:lnTo>
                    <a:pt x="386" y="670"/>
                  </a:lnTo>
                  <a:lnTo>
                    <a:pt x="332" y="670"/>
                  </a:lnTo>
                  <a:lnTo>
                    <a:pt x="294" y="591"/>
                  </a:lnTo>
                  <a:lnTo>
                    <a:pt x="233" y="503"/>
                  </a:lnTo>
                  <a:lnTo>
                    <a:pt x="148" y="427"/>
                  </a:lnTo>
                  <a:lnTo>
                    <a:pt x="61" y="348"/>
                  </a:lnTo>
                  <a:lnTo>
                    <a:pt x="5" y="313"/>
                  </a:lnTo>
                  <a:lnTo>
                    <a:pt x="0" y="287"/>
                  </a:lnTo>
                  <a:lnTo>
                    <a:pt x="28" y="230"/>
                  </a:lnTo>
                  <a:lnTo>
                    <a:pt x="96" y="155"/>
                  </a:lnTo>
                  <a:lnTo>
                    <a:pt x="202" y="104"/>
                  </a:lnTo>
                  <a:lnTo>
                    <a:pt x="289" y="83"/>
                  </a:lnTo>
                  <a:lnTo>
                    <a:pt x="289" y="37"/>
                  </a:lnTo>
                  <a:lnTo>
                    <a:pt x="346" y="0"/>
                  </a:lnTo>
                  <a:lnTo>
                    <a:pt x="395" y="0"/>
                  </a:lnTo>
                  <a:lnTo>
                    <a:pt x="402" y="21"/>
                  </a:lnTo>
                  <a:lnTo>
                    <a:pt x="381" y="42"/>
                  </a:lnTo>
                  <a:lnTo>
                    <a:pt x="346" y="42"/>
                  </a:lnTo>
                  <a:lnTo>
                    <a:pt x="332" y="72"/>
                  </a:lnTo>
                  <a:lnTo>
                    <a:pt x="329" y="121"/>
                  </a:lnTo>
                  <a:lnTo>
                    <a:pt x="303" y="121"/>
                  </a:lnTo>
                  <a:lnTo>
                    <a:pt x="273" y="118"/>
                  </a:lnTo>
                  <a:lnTo>
                    <a:pt x="202" y="141"/>
                  </a:lnTo>
                  <a:lnTo>
                    <a:pt x="132" y="183"/>
                  </a:lnTo>
                  <a:lnTo>
                    <a:pt x="82" y="239"/>
                  </a:lnTo>
                  <a:lnTo>
                    <a:pt x="64" y="29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2" name="Freeform 12"/>
            <p:cNvSpPr>
              <a:spLocks/>
            </p:cNvSpPr>
            <p:nvPr/>
          </p:nvSpPr>
          <p:spPr bwMode="auto">
            <a:xfrm>
              <a:off x="2500" y="1551"/>
              <a:ext cx="346" cy="396"/>
            </a:xfrm>
            <a:custGeom>
              <a:avLst/>
              <a:gdLst>
                <a:gd name="T0" fmla="*/ 292 w 346"/>
                <a:gd name="T1" fmla="*/ 288 h 396"/>
                <a:gd name="T2" fmla="*/ 346 w 346"/>
                <a:gd name="T3" fmla="*/ 340 h 396"/>
                <a:gd name="T4" fmla="*/ 334 w 346"/>
                <a:gd name="T5" fmla="*/ 359 h 396"/>
                <a:gd name="T6" fmla="*/ 278 w 346"/>
                <a:gd name="T7" fmla="*/ 312 h 396"/>
                <a:gd name="T8" fmla="*/ 271 w 346"/>
                <a:gd name="T9" fmla="*/ 316 h 396"/>
                <a:gd name="T10" fmla="*/ 318 w 346"/>
                <a:gd name="T11" fmla="*/ 375 h 396"/>
                <a:gd name="T12" fmla="*/ 304 w 346"/>
                <a:gd name="T13" fmla="*/ 396 h 396"/>
                <a:gd name="T14" fmla="*/ 254 w 346"/>
                <a:gd name="T15" fmla="*/ 333 h 396"/>
                <a:gd name="T16" fmla="*/ 214 w 346"/>
                <a:gd name="T17" fmla="*/ 309 h 396"/>
                <a:gd name="T18" fmla="*/ 108 w 346"/>
                <a:gd name="T19" fmla="*/ 260 h 396"/>
                <a:gd name="T20" fmla="*/ 52 w 346"/>
                <a:gd name="T21" fmla="*/ 246 h 396"/>
                <a:gd name="T22" fmla="*/ 49 w 346"/>
                <a:gd name="T23" fmla="*/ 218 h 396"/>
                <a:gd name="T24" fmla="*/ 141 w 346"/>
                <a:gd name="T25" fmla="*/ 241 h 396"/>
                <a:gd name="T26" fmla="*/ 221 w 346"/>
                <a:gd name="T27" fmla="*/ 281 h 396"/>
                <a:gd name="T28" fmla="*/ 247 w 346"/>
                <a:gd name="T29" fmla="*/ 302 h 396"/>
                <a:gd name="T30" fmla="*/ 179 w 346"/>
                <a:gd name="T31" fmla="*/ 232 h 396"/>
                <a:gd name="T32" fmla="*/ 64 w 346"/>
                <a:gd name="T33" fmla="*/ 162 h 396"/>
                <a:gd name="T34" fmla="*/ 0 w 346"/>
                <a:gd name="T35" fmla="*/ 129 h 396"/>
                <a:gd name="T36" fmla="*/ 7 w 346"/>
                <a:gd name="T37" fmla="*/ 108 h 396"/>
                <a:gd name="T38" fmla="*/ 56 w 346"/>
                <a:gd name="T39" fmla="*/ 129 h 396"/>
                <a:gd name="T40" fmla="*/ 148 w 346"/>
                <a:gd name="T41" fmla="*/ 183 h 396"/>
                <a:gd name="T42" fmla="*/ 219 w 346"/>
                <a:gd name="T43" fmla="*/ 232 h 396"/>
                <a:gd name="T44" fmla="*/ 268 w 346"/>
                <a:gd name="T45" fmla="*/ 284 h 396"/>
                <a:gd name="T46" fmla="*/ 193 w 346"/>
                <a:gd name="T47" fmla="*/ 176 h 396"/>
                <a:gd name="T48" fmla="*/ 141 w 346"/>
                <a:gd name="T49" fmla="*/ 84 h 396"/>
                <a:gd name="T50" fmla="*/ 122 w 346"/>
                <a:gd name="T51" fmla="*/ 0 h 396"/>
                <a:gd name="T52" fmla="*/ 148 w 346"/>
                <a:gd name="T53" fmla="*/ 0 h 396"/>
                <a:gd name="T54" fmla="*/ 165 w 346"/>
                <a:gd name="T55" fmla="*/ 73 h 396"/>
                <a:gd name="T56" fmla="*/ 226 w 346"/>
                <a:gd name="T57" fmla="*/ 178 h 396"/>
                <a:gd name="T58" fmla="*/ 268 w 346"/>
                <a:gd name="T59" fmla="*/ 246 h 396"/>
                <a:gd name="T60" fmla="*/ 292 w 346"/>
                <a:gd name="T61" fmla="*/ 288 h 39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46"/>
                <a:gd name="T94" fmla="*/ 0 h 396"/>
                <a:gd name="T95" fmla="*/ 346 w 346"/>
                <a:gd name="T96" fmla="*/ 396 h 39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46" h="396">
                  <a:moveTo>
                    <a:pt x="292" y="288"/>
                  </a:moveTo>
                  <a:lnTo>
                    <a:pt x="346" y="340"/>
                  </a:lnTo>
                  <a:lnTo>
                    <a:pt x="334" y="359"/>
                  </a:lnTo>
                  <a:lnTo>
                    <a:pt x="278" y="312"/>
                  </a:lnTo>
                  <a:lnTo>
                    <a:pt x="271" y="316"/>
                  </a:lnTo>
                  <a:lnTo>
                    <a:pt x="318" y="375"/>
                  </a:lnTo>
                  <a:lnTo>
                    <a:pt x="304" y="396"/>
                  </a:lnTo>
                  <a:lnTo>
                    <a:pt x="254" y="333"/>
                  </a:lnTo>
                  <a:lnTo>
                    <a:pt x="214" y="309"/>
                  </a:lnTo>
                  <a:lnTo>
                    <a:pt x="108" y="260"/>
                  </a:lnTo>
                  <a:lnTo>
                    <a:pt x="52" y="246"/>
                  </a:lnTo>
                  <a:lnTo>
                    <a:pt x="49" y="218"/>
                  </a:lnTo>
                  <a:lnTo>
                    <a:pt x="141" y="241"/>
                  </a:lnTo>
                  <a:lnTo>
                    <a:pt x="221" y="281"/>
                  </a:lnTo>
                  <a:lnTo>
                    <a:pt x="247" y="302"/>
                  </a:lnTo>
                  <a:lnTo>
                    <a:pt x="179" y="232"/>
                  </a:lnTo>
                  <a:lnTo>
                    <a:pt x="64" y="162"/>
                  </a:lnTo>
                  <a:lnTo>
                    <a:pt x="0" y="129"/>
                  </a:lnTo>
                  <a:lnTo>
                    <a:pt x="7" y="108"/>
                  </a:lnTo>
                  <a:lnTo>
                    <a:pt x="56" y="129"/>
                  </a:lnTo>
                  <a:lnTo>
                    <a:pt x="148" y="183"/>
                  </a:lnTo>
                  <a:lnTo>
                    <a:pt x="219" y="232"/>
                  </a:lnTo>
                  <a:lnTo>
                    <a:pt x="268" y="284"/>
                  </a:lnTo>
                  <a:lnTo>
                    <a:pt x="193" y="176"/>
                  </a:lnTo>
                  <a:lnTo>
                    <a:pt x="141" y="84"/>
                  </a:lnTo>
                  <a:lnTo>
                    <a:pt x="122" y="0"/>
                  </a:lnTo>
                  <a:lnTo>
                    <a:pt x="148" y="0"/>
                  </a:lnTo>
                  <a:lnTo>
                    <a:pt x="165" y="73"/>
                  </a:lnTo>
                  <a:lnTo>
                    <a:pt x="226" y="178"/>
                  </a:lnTo>
                  <a:lnTo>
                    <a:pt x="268" y="246"/>
                  </a:lnTo>
                  <a:lnTo>
                    <a:pt x="292" y="28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3" name="Freeform 13"/>
            <p:cNvSpPr>
              <a:spLocks/>
            </p:cNvSpPr>
            <p:nvPr/>
          </p:nvSpPr>
          <p:spPr bwMode="auto">
            <a:xfrm>
              <a:off x="2880" y="1821"/>
              <a:ext cx="67" cy="75"/>
            </a:xfrm>
            <a:custGeom>
              <a:avLst/>
              <a:gdLst>
                <a:gd name="T0" fmla="*/ 21 w 67"/>
                <a:gd name="T1" fmla="*/ 52 h 75"/>
                <a:gd name="T2" fmla="*/ 49 w 67"/>
                <a:gd name="T3" fmla="*/ 16 h 75"/>
                <a:gd name="T4" fmla="*/ 54 w 67"/>
                <a:gd name="T5" fmla="*/ 0 h 75"/>
                <a:gd name="T6" fmla="*/ 64 w 67"/>
                <a:gd name="T7" fmla="*/ 5 h 75"/>
                <a:gd name="T8" fmla="*/ 67 w 67"/>
                <a:gd name="T9" fmla="*/ 18 h 75"/>
                <a:gd name="T10" fmla="*/ 0 w 67"/>
                <a:gd name="T11" fmla="*/ 75 h 75"/>
                <a:gd name="T12" fmla="*/ 5 w 67"/>
                <a:gd name="T13" fmla="*/ 59 h 75"/>
                <a:gd name="T14" fmla="*/ 21 w 67"/>
                <a:gd name="T15" fmla="*/ 52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"/>
                <a:gd name="T25" fmla="*/ 0 h 75"/>
                <a:gd name="T26" fmla="*/ 67 w 67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" h="75">
                  <a:moveTo>
                    <a:pt x="21" y="52"/>
                  </a:moveTo>
                  <a:lnTo>
                    <a:pt x="49" y="16"/>
                  </a:lnTo>
                  <a:lnTo>
                    <a:pt x="54" y="0"/>
                  </a:lnTo>
                  <a:lnTo>
                    <a:pt x="64" y="5"/>
                  </a:lnTo>
                  <a:lnTo>
                    <a:pt x="67" y="18"/>
                  </a:lnTo>
                  <a:lnTo>
                    <a:pt x="0" y="75"/>
                  </a:lnTo>
                  <a:lnTo>
                    <a:pt x="5" y="59"/>
                  </a:lnTo>
                  <a:lnTo>
                    <a:pt x="21" y="5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4" name="Freeform 14"/>
            <p:cNvSpPr>
              <a:spLocks/>
            </p:cNvSpPr>
            <p:nvPr/>
          </p:nvSpPr>
          <p:spPr bwMode="auto">
            <a:xfrm>
              <a:off x="2857" y="1782"/>
              <a:ext cx="41" cy="89"/>
            </a:xfrm>
            <a:custGeom>
              <a:avLst/>
              <a:gdLst>
                <a:gd name="T0" fmla="*/ 15 w 41"/>
                <a:gd name="T1" fmla="*/ 59 h 89"/>
                <a:gd name="T2" fmla="*/ 21 w 41"/>
                <a:gd name="T3" fmla="*/ 17 h 89"/>
                <a:gd name="T4" fmla="*/ 18 w 41"/>
                <a:gd name="T5" fmla="*/ 2 h 89"/>
                <a:gd name="T6" fmla="*/ 32 w 41"/>
                <a:gd name="T7" fmla="*/ 0 h 89"/>
                <a:gd name="T8" fmla="*/ 41 w 41"/>
                <a:gd name="T9" fmla="*/ 12 h 89"/>
                <a:gd name="T10" fmla="*/ 6 w 41"/>
                <a:gd name="T11" fmla="*/ 89 h 89"/>
                <a:gd name="T12" fmla="*/ 0 w 41"/>
                <a:gd name="T13" fmla="*/ 74 h 89"/>
                <a:gd name="T14" fmla="*/ 15 w 41"/>
                <a:gd name="T15" fmla="*/ 59 h 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1"/>
                <a:gd name="T25" fmla="*/ 0 h 89"/>
                <a:gd name="T26" fmla="*/ 41 w 41"/>
                <a:gd name="T27" fmla="*/ 89 h 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1" h="89">
                  <a:moveTo>
                    <a:pt x="15" y="59"/>
                  </a:moveTo>
                  <a:lnTo>
                    <a:pt x="21" y="17"/>
                  </a:lnTo>
                  <a:lnTo>
                    <a:pt x="18" y="2"/>
                  </a:lnTo>
                  <a:lnTo>
                    <a:pt x="32" y="0"/>
                  </a:lnTo>
                  <a:lnTo>
                    <a:pt x="41" y="12"/>
                  </a:lnTo>
                  <a:lnTo>
                    <a:pt x="6" y="89"/>
                  </a:lnTo>
                  <a:lnTo>
                    <a:pt x="0" y="74"/>
                  </a:lnTo>
                  <a:lnTo>
                    <a:pt x="15" y="5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5" name="Freeform 15"/>
            <p:cNvSpPr>
              <a:spLocks/>
            </p:cNvSpPr>
            <p:nvPr/>
          </p:nvSpPr>
          <p:spPr bwMode="auto">
            <a:xfrm>
              <a:off x="2666" y="1960"/>
              <a:ext cx="80" cy="66"/>
            </a:xfrm>
            <a:custGeom>
              <a:avLst/>
              <a:gdLst>
                <a:gd name="T0" fmla="*/ 49 w 80"/>
                <a:gd name="T1" fmla="*/ 18 h 66"/>
                <a:gd name="T2" fmla="*/ 8 w 80"/>
                <a:gd name="T3" fmla="*/ 48 h 66"/>
                <a:gd name="T4" fmla="*/ 0 w 80"/>
                <a:gd name="T5" fmla="*/ 55 h 66"/>
                <a:gd name="T6" fmla="*/ 3 w 80"/>
                <a:gd name="T7" fmla="*/ 63 h 66"/>
                <a:gd name="T8" fmla="*/ 15 w 80"/>
                <a:gd name="T9" fmla="*/ 66 h 66"/>
                <a:gd name="T10" fmla="*/ 80 w 80"/>
                <a:gd name="T11" fmla="*/ 0 h 66"/>
                <a:gd name="T12" fmla="*/ 65 w 80"/>
                <a:gd name="T13" fmla="*/ 5 h 66"/>
                <a:gd name="T14" fmla="*/ 49 w 80"/>
                <a:gd name="T15" fmla="*/ 18 h 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0"/>
                <a:gd name="T25" fmla="*/ 0 h 66"/>
                <a:gd name="T26" fmla="*/ 80 w 80"/>
                <a:gd name="T27" fmla="*/ 66 h 6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0" h="66">
                  <a:moveTo>
                    <a:pt x="49" y="18"/>
                  </a:moveTo>
                  <a:lnTo>
                    <a:pt x="8" y="48"/>
                  </a:lnTo>
                  <a:lnTo>
                    <a:pt x="0" y="55"/>
                  </a:lnTo>
                  <a:lnTo>
                    <a:pt x="3" y="63"/>
                  </a:lnTo>
                  <a:lnTo>
                    <a:pt x="15" y="66"/>
                  </a:lnTo>
                  <a:lnTo>
                    <a:pt x="80" y="0"/>
                  </a:lnTo>
                  <a:lnTo>
                    <a:pt x="65" y="5"/>
                  </a:lnTo>
                  <a:lnTo>
                    <a:pt x="49" y="1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6" name="Freeform 16"/>
            <p:cNvSpPr>
              <a:spLocks/>
            </p:cNvSpPr>
            <p:nvPr/>
          </p:nvSpPr>
          <p:spPr bwMode="auto">
            <a:xfrm>
              <a:off x="2689" y="1989"/>
              <a:ext cx="81" cy="75"/>
            </a:xfrm>
            <a:custGeom>
              <a:avLst/>
              <a:gdLst>
                <a:gd name="T0" fmla="*/ 52 w 81"/>
                <a:gd name="T1" fmla="*/ 24 h 75"/>
                <a:gd name="T2" fmla="*/ 7 w 81"/>
                <a:gd name="T3" fmla="*/ 63 h 75"/>
                <a:gd name="T4" fmla="*/ 0 w 81"/>
                <a:gd name="T5" fmla="*/ 70 h 75"/>
                <a:gd name="T6" fmla="*/ 7 w 81"/>
                <a:gd name="T7" fmla="*/ 75 h 75"/>
                <a:gd name="T8" fmla="*/ 22 w 81"/>
                <a:gd name="T9" fmla="*/ 75 h 75"/>
                <a:gd name="T10" fmla="*/ 81 w 81"/>
                <a:gd name="T11" fmla="*/ 0 h 75"/>
                <a:gd name="T12" fmla="*/ 66 w 81"/>
                <a:gd name="T13" fmla="*/ 7 h 75"/>
                <a:gd name="T14" fmla="*/ 52 w 81"/>
                <a:gd name="T15" fmla="*/ 24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1"/>
                <a:gd name="T25" fmla="*/ 0 h 75"/>
                <a:gd name="T26" fmla="*/ 81 w 81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1" h="75">
                  <a:moveTo>
                    <a:pt x="52" y="24"/>
                  </a:moveTo>
                  <a:lnTo>
                    <a:pt x="7" y="63"/>
                  </a:lnTo>
                  <a:lnTo>
                    <a:pt x="0" y="70"/>
                  </a:lnTo>
                  <a:lnTo>
                    <a:pt x="7" y="75"/>
                  </a:lnTo>
                  <a:lnTo>
                    <a:pt x="22" y="75"/>
                  </a:lnTo>
                  <a:lnTo>
                    <a:pt x="81" y="0"/>
                  </a:lnTo>
                  <a:lnTo>
                    <a:pt x="66" y="7"/>
                  </a:lnTo>
                  <a:lnTo>
                    <a:pt x="52" y="2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7" name="Freeform 17"/>
            <p:cNvSpPr>
              <a:spLocks/>
            </p:cNvSpPr>
            <p:nvPr/>
          </p:nvSpPr>
          <p:spPr bwMode="auto">
            <a:xfrm>
              <a:off x="2627" y="2366"/>
              <a:ext cx="325" cy="574"/>
            </a:xfrm>
            <a:custGeom>
              <a:avLst/>
              <a:gdLst>
                <a:gd name="T0" fmla="*/ 24 w 325"/>
                <a:gd name="T1" fmla="*/ 219 h 574"/>
                <a:gd name="T2" fmla="*/ 57 w 325"/>
                <a:gd name="T3" fmla="*/ 131 h 574"/>
                <a:gd name="T4" fmla="*/ 118 w 325"/>
                <a:gd name="T5" fmla="*/ 61 h 574"/>
                <a:gd name="T6" fmla="*/ 179 w 325"/>
                <a:gd name="T7" fmla="*/ 14 h 574"/>
                <a:gd name="T8" fmla="*/ 231 w 325"/>
                <a:gd name="T9" fmla="*/ 0 h 574"/>
                <a:gd name="T10" fmla="*/ 283 w 325"/>
                <a:gd name="T11" fmla="*/ 0 h 574"/>
                <a:gd name="T12" fmla="*/ 311 w 325"/>
                <a:gd name="T13" fmla="*/ 23 h 574"/>
                <a:gd name="T14" fmla="*/ 325 w 325"/>
                <a:gd name="T15" fmla="*/ 61 h 574"/>
                <a:gd name="T16" fmla="*/ 320 w 325"/>
                <a:gd name="T17" fmla="*/ 126 h 574"/>
                <a:gd name="T18" fmla="*/ 278 w 325"/>
                <a:gd name="T19" fmla="*/ 187 h 574"/>
                <a:gd name="T20" fmla="*/ 250 w 325"/>
                <a:gd name="T21" fmla="*/ 219 h 574"/>
                <a:gd name="T22" fmla="*/ 221 w 325"/>
                <a:gd name="T23" fmla="*/ 266 h 574"/>
                <a:gd name="T24" fmla="*/ 217 w 325"/>
                <a:gd name="T25" fmla="*/ 322 h 574"/>
                <a:gd name="T26" fmla="*/ 236 w 325"/>
                <a:gd name="T27" fmla="*/ 387 h 574"/>
                <a:gd name="T28" fmla="*/ 245 w 325"/>
                <a:gd name="T29" fmla="*/ 481 h 574"/>
                <a:gd name="T30" fmla="*/ 226 w 325"/>
                <a:gd name="T31" fmla="*/ 541 h 574"/>
                <a:gd name="T32" fmla="*/ 174 w 325"/>
                <a:gd name="T33" fmla="*/ 574 h 574"/>
                <a:gd name="T34" fmla="*/ 113 w 325"/>
                <a:gd name="T35" fmla="*/ 574 h 574"/>
                <a:gd name="T36" fmla="*/ 57 w 325"/>
                <a:gd name="T37" fmla="*/ 555 h 574"/>
                <a:gd name="T38" fmla="*/ 24 w 325"/>
                <a:gd name="T39" fmla="*/ 499 h 574"/>
                <a:gd name="T40" fmla="*/ 0 w 325"/>
                <a:gd name="T41" fmla="*/ 415 h 574"/>
                <a:gd name="T42" fmla="*/ 0 w 325"/>
                <a:gd name="T43" fmla="*/ 313 h 574"/>
                <a:gd name="T44" fmla="*/ 9 w 325"/>
                <a:gd name="T45" fmla="*/ 252 h 574"/>
                <a:gd name="T46" fmla="*/ 33 w 325"/>
                <a:gd name="T47" fmla="*/ 187 h 574"/>
                <a:gd name="T48" fmla="*/ 52 w 325"/>
                <a:gd name="T49" fmla="*/ 140 h 574"/>
                <a:gd name="T50" fmla="*/ 24 w 325"/>
                <a:gd name="T51" fmla="*/ 219 h 57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25"/>
                <a:gd name="T79" fmla="*/ 0 h 574"/>
                <a:gd name="T80" fmla="*/ 325 w 325"/>
                <a:gd name="T81" fmla="*/ 574 h 57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25" h="574">
                  <a:moveTo>
                    <a:pt x="24" y="219"/>
                  </a:moveTo>
                  <a:lnTo>
                    <a:pt x="57" y="131"/>
                  </a:lnTo>
                  <a:lnTo>
                    <a:pt x="118" y="61"/>
                  </a:lnTo>
                  <a:lnTo>
                    <a:pt x="179" y="14"/>
                  </a:lnTo>
                  <a:lnTo>
                    <a:pt x="231" y="0"/>
                  </a:lnTo>
                  <a:lnTo>
                    <a:pt x="283" y="0"/>
                  </a:lnTo>
                  <a:lnTo>
                    <a:pt x="311" y="23"/>
                  </a:lnTo>
                  <a:lnTo>
                    <a:pt x="325" y="61"/>
                  </a:lnTo>
                  <a:lnTo>
                    <a:pt x="320" y="126"/>
                  </a:lnTo>
                  <a:lnTo>
                    <a:pt x="278" y="187"/>
                  </a:lnTo>
                  <a:lnTo>
                    <a:pt x="250" y="219"/>
                  </a:lnTo>
                  <a:lnTo>
                    <a:pt x="221" y="266"/>
                  </a:lnTo>
                  <a:lnTo>
                    <a:pt x="217" y="322"/>
                  </a:lnTo>
                  <a:lnTo>
                    <a:pt x="236" y="387"/>
                  </a:lnTo>
                  <a:lnTo>
                    <a:pt x="245" y="481"/>
                  </a:lnTo>
                  <a:lnTo>
                    <a:pt x="226" y="541"/>
                  </a:lnTo>
                  <a:lnTo>
                    <a:pt x="174" y="574"/>
                  </a:lnTo>
                  <a:lnTo>
                    <a:pt x="113" y="574"/>
                  </a:lnTo>
                  <a:lnTo>
                    <a:pt x="57" y="555"/>
                  </a:lnTo>
                  <a:lnTo>
                    <a:pt x="24" y="499"/>
                  </a:lnTo>
                  <a:lnTo>
                    <a:pt x="0" y="415"/>
                  </a:lnTo>
                  <a:lnTo>
                    <a:pt x="0" y="313"/>
                  </a:lnTo>
                  <a:lnTo>
                    <a:pt x="9" y="252"/>
                  </a:lnTo>
                  <a:lnTo>
                    <a:pt x="33" y="187"/>
                  </a:lnTo>
                  <a:lnTo>
                    <a:pt x="52" y="140"/>
                  </a:lnTo>
                  <a:lnTo>
                    <a:pt x="24" y="21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8" name="Freeform 18"/>
            <p:cNvSpPr>
              <a:spLocks/>
            </p:cNvSpPr>
            <p:nvPr/>
          </p:nvSpPr>
          <p:spPr bwMode="auto">
            <a:xfrm>
              <a:off x="2608" y="2861"/>
              <a:ext cx="366" cy="678"/>
            </a:xfrm>
            <a:custGeom>
              <a:avLst/>
              <a:gdLst>
                <a:gd name="T0" fmla="*/ 156 w 366"/>
                <a:gd name="T1" fmla="*/ 9 h 678"/>
                <a:gd name="T2" fmla="*/ 184 w 366"/>
                <a:gd name="T3" fmla="*/ 0 h 678"/>
                <a:gd name="T4" fmla="*/ 234 w 366"/>
                <a:gd name="T5" fmla="*/ 23 h 678"/>
                <a:gd name="T6" fmla="*/ 307 w 366"/>
                <a:gd name="T7" fmla="*/ 128 h 678"/>
                <a:gd name="T8" fmla="*/ 361 w 366"/>
                <a:gd name="T9" fmla="*/ 218 h 678"/>
                <a:gd name="T10" fmla="*/ 366 w 366"/>
                <a:gd name="T11" fmla="*/ 267 h 678"/>
                <a:gd name="T12" fmla="*/ 335 w 366"/>
                <a:gd name="T13" fmla="*/ 327 h 678"/>
                <a:gd name="T14" fmla="*/ 269 w 366"/>
                <a:gd name="T15" fmla="*/ 381 h 678"/>
                <a:gd name="T16" fmla="*/ 165 w 366"/>
                <a:gd name="T17" fmla="*/ 439 h 678"/>
                <a:gd name="T18" fmla="*/ 92 w 366"/>
                <a:gd name="T19" fmla="*/ 485 h 678"/>
                <a:gd name="T20" fmla="*/ 73 w 366"/>
                <a:gd name="T21" fmla="*/ 515 h 678"/>
                <a:gd name="T22" fmla="*/ 97 w 366"/>
                <a:gd name="T23" fmla="*/ 527 h 678"/>
                <a:gd name="T24" fmla="*/ 172 w 366"/>
                <a:gd name="T25" fmla="*/ 571 h 678"/>
                <a:gd name="T26" fmla="*/ 217 w 366"/>
                <a:gd name="T27" fmla="*/ 641 h 678"/>
                <a:gd name="T28" fmla="*/ 208 w 366"/>
                <a:gd name="T29" fmla="*/ 657 h 678"/>
                <a:gd name="T30" fmla="*/ 172 w 366"/>
                <a:gd name="T31" fmla="*/ 678 h 678"/>
                <a:gd name="T32" fmla="*/ 130 w 366"/>
                <a:gd name="T33" fmla="*/ 678 h 678"/>
                <a:gd name="T34" fmla="*/ 125 w 366"/>
                <a:gd name="T35" fmla="*/ 618 h 678"/>
                <a:gd name="T36" fmla="*/ 94 w 366"/>
                <a:gd name="T37" fmla="*/ 583 h 678"/>
                <a:gd name="T38" fmla="*/ 40 w 366"/>
                <a:gd name="T39" fmla="*/ 546 h 678"/>
                <a:gd name="T40" fmla="*/ 0 w 366"/>
                <a:gd name="T41" fmla="*/ 539 h 678"/>
                <a:gd name="T42" fmla="*/ 2 w 366"/>
                <a:gd name="T43" fmla="*/ 506 h 678"/>
                <a:gd name="T44" fmla="*/ 38 w 366"/>
                <a:gd name="T45" fmla="*/ 478 h 678"/>
                <a:gd name="T46" fmla="*/ 128 w 366"/>
                <a:gd name="T47" fmla="*/ 423 h 678"/>
                <a:gd name="T48" fmla="*/ 231 w 366"/>
                <a:gd name="T49" fmla="*/ 367 h 678"/>
                <a:gd name="T50" fmla="*/ 293 w 366"/>
                <a:gd name="T51" fmla="*/ 302 h 678"/>
                <a:gd name="T52" fmla="*/ 312 w 366"/>
                <a:gd name="T53" fmla="*/ 267 h 678"/>
                <a:gd name="T54" fmla="*/ 312 w 366"/>
                <a:gd name="T55" fmla="*/ 235 h 678"/>
                <a:gd name="T56" fmla="*/ 286 w 366"/>
                <a:gd name="T57" fmla="*/ 174 h 678"/>
                <a:gd name="T58" fmla="*/ 191 w 366"/>
                <a:gd name="T59" fmla="*/ 93 h 678"/>
                <a:gd name="T60" fmla="*/ 132 w 366"/>
                <a:gd name="T61" fmla="*/ 53 h 678"/>
                <a:gd name="T62" fmla="*/ 156 w 366"/>
                <a:gd name="T63" fmla="*/ 9 h 67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66"/>
                <a:gd name="T97" fmla="*/ 0 h 678"/>
                <a:gd name="T98" fmla="*/ 366 w 366"/>
                <a:gd name="T99" fmla="*/ 678 h 67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66" h="678">
                  <a:moveTo>
                    <a:pt x="156" y="9"/>
                  </a:moveTo>
                  <a:lnTo>
                    <a:pt x="184" y="0"/>
                  </a:lnTo>
                  <a:lnTo>
                    <a:pt x="234" y="23"/>
                  </a:lnTo>
                  <a:lnTo>
                    <a:pt x="307" y="128"/>
                  </a:lnTo>
                  <a:lnTo>
                    <a:pt x="361" y="218"/>
                  </a:lnTo>
                  <a:lnTo>
                    <a:pt x="366" y="267"/>
                  </a:lnTo>
                  <a:lnTo>
                    <a:pt x="335" y="327"/>
                  </a:lnTo>
                  <a:lnTo>
                    <a:pt x="269" y="381"/>
                  </a:lnTo>
                  <a:lnTo>
                    <a:pt x="165" y="439"/>
                  </a:lnTo>
                  <a:lnTo>
                    <a:pt x="92" y="485"/>
                  </a:lnTo>
                  <a:lnTo>
                    <a:pt x="73" y="515"/>
                  </a:lnTo>
                  <a:lnTo>
                    <a:pt x="97" y="527"/>
                  </a:lnTo>
                  <a:lnTo>
                    <a:pt x="172" y="571"/>
                  </a:lnTo>
                  <a:lnTo>
                    <a:pt x="217" y="641"/>
                  </a:lnTo>
                  <a:lnTo>
                    <a:pt x="208" y="657"/>
                  </a:lnTo>
                  <a:lnTo>
                    <a:pt x="172" y="678"/>
                  </a:lnTo>
                  <a:lnTo>
                    <a:pt x="130" y="678"/>
                  </a:lnTo>
                  <a:lnTo>
                    <a:pt x="125" y="618"/>
                  </a:lnTo>
                  <a:lnTo>
                    <a:pt x="94" y="583"/>
                  </a:lnTo>
                  <a:lnTo>
                    <a:pt x="40" y="546"/>
                  </a:lnTo>
                  <a:lnTo>
                    <a:pt x="0" y="539"/>
                  </a:lnTo>
                  <a:lnTo>
                    <a:pt x="2" y="506"/>
                  </a:lnTo>
                  <a:lnTo>
                    <a:pt x="38" y="478"/>
                  </a:lnTo>
                  <a:lnTo>
                    <a:pt x="128" y="423"/>
                  </a:lnTo>
                  <a:lnTo>
                    <a:pt x="231" y="367"/>
                  </a:lnTo>
                  <a:lnTo>
                    <a:pt x="293" y="302"/>
                  </a:lnTo>
                  <a:lnTo>
                    <a:pt x="312" y="267"/>
                  </a:lnTo>
                  <a:lnTo>
                    <a:pt x="312" y="235"/>
                  </a:lnTo>
                  <a:lnTo>
                    <a:pt x="286" y="174"/>
                  </a:lnTo>
                  <a:lnTo>
                    <a:pt x="191" y="93"/>
                  </a:lnTo>
                  <a:lnTo>
                    <a:pt x="132" y="53"/>
                  </a:lnTo>
                  <a:lnTo>
                    <a:pt x="156" y="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9" name="Freeform 19"/>
            <p:cNvSpPr>
              <a:spLocks/>
            </p:cNvSpPr>
            <p:nvPr/>
          </p:nvSpPr>
          <p:spPr bwMode="auto">
            <a:xfrm>
              <a:off x="2065" y="2761"/>
              <a:ext cx="694" cy="361"/>
            </a:xfrm>
            <a:custGeom>
              <a:avLst/>
              <a:gdLst>
                <a:gd name="T0" fmla="*/ 508 w 694"/>
                <a:gd name="T1" fmla="*/ 23 h 361"/>
                <a:gd name="T2" fmla="*/ 601 w 694"/>
                <a:gd name="T3" fmla="*/ 0 h 361"/>
                <a:gd name="T4" fmla="*/ 694 w 694"/>
                <a:gd name="T5" fmla="*/ 28 h 361"/>
                <a:gd name="T6" fmla="*/ 694 w 694"/>
                <a:gd name="T7" fmla="*/ 70 h 361"/>
                <a:gd name="T8" fmla="*/ 657 w 694"/>
                <a:gd name="T9" fmla="*/ 98 h 361"/>
                <a:gd name="T10" fmla="*/ 582 w 694"/>
                <a:gd name="T11" fmla="*/ 98 h 361"/>
                <a:gd name="T12" fmla="*/ 461 w 694"/>
                <a:gd name="T13" fmla="*/ 94 h 361"/>
                <a:gd name="T14" fmla="*/ 391 w 694"/>
                <a:gd name="T15" fmla="*/ 94 h 361"/>
                <a:gd name="T16" fmla="*/ 377 w 694"/>
                <a:gd name="T17" fmla="*/ 113 h 361"/>
                <a:gd name="T18" fmla="*/ 363 w 694"/>
                <a:gd name="T19" fmla="*/ 216 h 361"/>
                <a:gd name="T20" fmla="*/ 303 w 694"/>
                <a:gd name="T21" fmla="*/ 309 h 361"/>
                <a:gd name="T22" fmla="*/ 200 w 694"/>
                <a:gd name="T23" fmla="*/ 347 h 361"/>
                <a:gd name="T24" fmla="*/ 172 w 694"/>
                <a:gd name="T25" fmla="*/ 361 h 361"/>
                <a:gd name="T26" fmla="*/ 135 w 694"/>
                <a:gd name="T27" fmla="*/ 352 h 361"/>
                <a:gd name="T28" fmla="*/ 84 w 694"/>
                <a:gd name="T29" fmla="*/ 272 h 361"/>
                <a:gd name="T30" fmla="*/ 5 w 694"/>
                <a:gd name="T31" fmla="*/ 225 h 361"/>
                <a:gd name="T32" fmla="*/ 0 w 694"/>
                <a:gd name="T33" fmla="*/ 206 h 361"/>
                <a:gd name="T34" fmla="*/ 56 w 694"/>
                <a:gd name="T35" fmla="*/ 155 h 361"/>
                <a:gd name="T36" fmla="*/ 98 w 694"/>
                <a:gd name="T37" fmla="*/ 183 h 361"/>
                <a:gd name="T38" fmla="*/ 140 w 694"/>
                <a:gd name="T39" fmla="*/ 272 h 361"/>
                <a:gd name="T40" fmla="*/ 158 w 694"/>
                <a:gd name="T41" fmla="*/ 328 h 361"/>
                <a:gd name="T42" fmla="*/ 247 w 694"/>
                <a:gd name="T43" fmla="*/ 291 h 361"/>
                <a:gd name="T44" fmla="*/ 303 w 694"/>
                <a:gd name="T45" fmla="*/ 230 h 361"/>
                <a:gd name="T46" fmla="*/ 326 w 694"/>
                <a:gd name="T47" fmla="*/ 155 h 361"/>
                <a:gd name="T48" fmla="*/ 349 w 694"/>
                <a:gd name="T49" fmla="*/ 42 h 361"/>
                <a:gd name="T50" fmla="*/ 396 w 694"/>
                <a:gd name="T51" fmla="*/ 33 h 361"/>
                <a:gd name="T52" fmla="*/ 508 w 694"/>
                <a:gd name="T53" fmla="*/ 23 h 36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94"/>
                <a:gd name="T82" fmla="*/ 0 h 361"/>
                <a:gd name="T83" fmla="*/ 694 w 694"/>
                <a:gd name="T84" fmla="*/ 361 h 36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94" h="361">
                  <a:moveTo>
                    <a:pt x="508" y="23"/>
                  </a:moveTo>
                  <a:lnTo>
                    <a:pt x="601" y="0"/>
                  </a:lnTo>
                  <a:lnTo>
                    <a:pt x="694" y="28"/>
                  </a:lnTo>
                  <a:lnTo>
                    <a:pt x="694" y="70"/>
                  </a:lnTo>
                  <a:lnTo>
                    <a:pt x="657" y="98"/>
                  </a:lnTo>
                  <a:lnTo>
                    <a:pt x="582" y="98"/>
                  </a:lnTo>
                  <a:lnTo>
                    <a:pt x="461" y="94"/>
                  </a:lnTo>
                  <a:lnTo>
                    <a:pt x="391" y="94"/>
                  </a:lnTo>
                  <a:lnTo>
                    <a:pt x="377" y="113"/>
                  </a:lnTo>
                  <a:lnTo>
                    <a:pt x="363" y="216"/>
                  </a:lnTo>
                  <a:lnTo>
                    <a:pt x="303" y="309"/>
                  </a:lnTo>
                  <a:lnTo>
                    <a:pt x="200" y="347"/>
                  </a:lnTo>
                  <a:lnTo>
                    <a:pt x="172" y="361"/>
                  </a:lnTo>
                  <a:lnTo>
                    <a:pt x="135" y="352"/>
                  </a:lnTo>
                  <a:lnTo>
                    <a:pt x="84" y="272"/>
                  </a:lnTo>
                  <a:lnTo>
                    <a:pt x="5" y="225"/>
                  </a:lnTo>
                  <a:lnTo>
                    <a:pt x="0" y="206"/>
                  </a:lnTo>
                  <a:lnTo>
                    <a:pt x="56" y="155"/>
                  </a:lnTo>
                  <a:lnTo>
                    <a:pt x="98" y="183"/>
                  </a:lnTo>
                  <a:lnTo>
                    <a:pt x="140" y="272"/>
                  </a:lnTo>
                  <a:lnTo>
                    <a:pt x="158" y="328"/>
                  </a:lnTo>
                  <a:lnTo>
                    <a:pt x="247" y="291"/>
                  </a:lnTo>
                  <a:lnTo>
                    <a:pt x="303" y="230"/>
                  </a:lnTo>
                  <a:lnTo>
                    <a:pt x="326" y="155"/>
                  </a:lnTo>
                  <a:lnTo>
                    <a:pt x="349" y="42"/>
                  </a:lnTo>
                  <a:lnTo>
                    <a:pt x="396" y="33"/>
                  </a:lnTo>
                  <a:lnTo>
                    <a:pt x="508" y="23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44852" name="AutoShape 20"/>
          <p:cNvSpPr>
            <a:spLocks noChangeArrowheads="1"/>
          </p:cNvSpPr>
          <p:nvPr/>
        </p:nvSpPr>
        <p:spPr bwMode="auto">
          <a:xfrm>
            <a:off x="4152901" y="612776"/>
            <a:ext cx="6248400" cy="1295400"/>
          </a:xfrm>
          <a:prstGeom prst="wedgeRectCallout">
            <a:avLst>
              <a:gd name="adj1" fmla="val -60949"/>
              <a:gd name="adj2" fmla="val 119606"/>
            </a:avLst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latin typeface="Times New Roman" panose="02020603050405020304" pitchFamily="18" charset="0"/>
              </a:rPr>
              <a:t>Do </a:t>
            </a:r>
            <a:r>
              <a:rPr lang="en-US" altLang="en-US" dirty="0">
                <a:solidFill>
                  <a:schemeClr val="hlink"/>
                </a:solidFill>
                <a:latin typeface="Times New Roman" panose="02020603050405020304" pitchFamily="18" charset="0"/>
              </a:rPr>
              <a:t>NOT</a:t>
            </a:r>
            <a:r>
              <a:rPr lang="en-US" altLang="en-US" dirty="0">
                <a:latin typeface="Times New Roman" panose="02020603050405020304" pitchFamily="18" charset="0"/>
              </a:rPr>
              <a:t> get answers </a:t>
            </a:r>
            <a:br>
              <a:rPr lang="en-US" altLang="en-US" dirty="0">
                <a:latin typeface="Times New Roman" panose="02020603050405020304" pitchFamily="18" charset="0"/>
              </a:rPr>
            </a:br>
            <a:r>
              <a:rPr lang="en-US" altLang="en-US" dirty="0">
                <a:latin typeface="Times New Roman" panose="02020603050405020304" pitchFamily="18" charset="0"/>
              </a:rPr>
              <a:t>from others!</a:t>
            </a:r>
          </a:p>
        </p:txBody>
      </p:sp>
      <p:sp>
        <p:nvSpPr>
          <p:cNvPr id="1144855" name="AutoShape 23"/>
          <p:cNvSpPr>
            <a:spLocks noChangeArrowheads="1"/>
          </p:cNvSpPr>
          <p:nvPr/>
        </p:nvSpPr>
        <p:spPr bwMode="auto">
          <a:xfrm>
            <a:off x="4495800" y="3544888"/>
            <a:ext cx="5715000" cy="1066800"/>
          </a:xfrm>
          <a:prstGeom prst="wedgeRectCallout">
            <a:avLst>
              <a:gd name="adj1" fmla="val -63667"/>
              <a:gd name="adj2" fmla="val -115625"/>
            </a:avLst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Discuss ideas 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verbally</a:t>
            </a:r>
            <a:r>
              <a:rPr lang="en-US" altLang="en-US">
                <a:latin typeface="Times New Roman" panose="02020603050405020304" pitchFamily="18" charset="0"/>
              </a:rPr>
              <a:t> at a </a:t>
            </a:r>
            <a:r>
              <a:rPr lang="en-US" altLang="en-US">
                <a:solidFill>
                  <a:schemeClr val="hlink"/>
                </a:solidFill>
                <a:latin typeface="Times New Roman" panose="02020603050405020304" pitchFamily="18" charset="0"/>
              </a:rPr>
              <a:t>high-level</a:t>
            </a:r>
            <a:r>
              <a:rPr lang="en-US" altLang="en-US">
                <a:latin typeface="Times New Roman" panose="02020603050405020304" pitchFamily="18" charset="0"/>
              </a:rPr>
              <a:t> but write up on your own.</a:t>
            </a:r>
          </a:p>
        </p:txBody>
      </p:sp>
    </p:spTree>
    <p:extLst>
      <p:ext uri="{BB962C8B-B14F-4D97-AF65-F5344CB8AC3E}">
        <p14:creationId xmlns:p14="http://schemas.microsoft.com/office/powerpoint/2010/main" val="1358307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4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4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4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44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4852" grpId="0" animBg="1"/>
      <p:bldP spid="114485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63D9792-2E0F-415E-8817-6670600A871C}" type="slidenum">
              <a:rPr lang="en-US"/>
              <a:pPr/>
              <a:t>12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685800"/>
            <a:ext cx="77724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To do well you should: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2057400"/>
            <a:ext cx="8382000" cy="480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/>
              <a:t>Study with pen and paper</a:t>
            </a:r>
          </a:p>
          <a:p>
            <a:pPr eaLnBrk="1" hangingPunct="1"/>
            <a:r>
              <a:rPr lang="en-US" sz="2800" dirty="0"/>
              <a:t>Ask for help immediately</a:t>
            </a:r>
          </a:p>
          <a:p>
            <a:pPr eaLnBrk="1" hangingPunct="1"/>
            <a:r>
              <a:rPr lang="en-US" sz="2800" dirty="0"/>
              <a:t>Practice, practice, practice…</a:t>
            </a:r>
          </a:p>
          <a:p>
            <a:pPr eaLnBrk="1" hangingPunct="1"/>
            <a:r>
              <a:rPr lang="en-US" sz="2800" dirty="0"/>
              <a:t>Follow along in class rather than take notes</a:t>
            </a:r>
          </a:p>
          <a:p>
            <a:pPr eaLnBrk="1" hangingPunct="1"/>
            <a:r>
              <a:rPr lang="en-US" sz="2800" dirty="0"/>
              <a:t>Ask questions in class</a:t>
            </a:r>
          </a:p>
          <a:p>
            <a:pPr eaLnBrk="1" hangingPunct="1"/>
            <a:r>
              <a:rPr lang="en-US" sz="2800" dirty="0"/>
              <a:t>Keep up with the class</a:t>
            </a:r>
          </a:p>
          <a:p>
            <a:pPr eaLnBrk="1" hangingPunct="1"/>
            <a:r>
              <a:rPr lang="en-US" sz="2800" dirty="0"/>
              <a:t>Read the book, not just the slides</a:t>
            </a:r>
          </a:p>
        </p:txBody>
      </p:sp>
    </p:spTree>
    <p:extLst>
      <p:ext uri="{BB962C8B-B14F-4D97-AF65-F5344CB8AC3E}">
        <p14:creationId xmlns:p14="http://schemas.microsoft.com/office/powerpoint/2010/main" val="1231869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6001BED-FAEA-43E2-B4D0-E49DD1B8B23B}" type="datetime1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1/22/2025</a:t>
            </a:fld>
            <a:endParaRPr lang="en-US" altLang="en-US" sz="1400"/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D3DB2E5-AE17-4009-BEF6-C61264F2D00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29700" name="Freeform 2"/>
          <p:cNvSpPr>
            <a:spLocks/>
          </p:cNvSpPr>
          <p:nvPr/>
        </p:nvSpPr>
        <p:spPr bwMode="auto">
          <a:xfrm>
            <a:off x="7827964" y="3549650"/>
            <a:ext cx="981075" cy="1600200"/>
          </a:xfrm>
          <a:custGeom>
            <a:avLst/>
            <a:gdLst>
              <a:gd name="T0" fmla="*/ 374650 w 618"/>
              <a:gd name="T1" fmla="*/ 0 h 1008"/>
              <a:gd name="T2" fmla="*/ 522288 w 618"/>
              <a:gd name="T3" fmla="*/ 0 h 1008"/>
              <a:gd name="T4" fmla="*/ 703263 w 618"/>
              <a:gd name="T5" fmla="*/ 26988 h 1008"/>
              <a:gd name="T6" fmla="*/ 800100 w 618"/>
              <a:gd name="T7" fmla="*/ 111125 h 1008"/>
              <a:gd name="T8" fmla="*/ 898525 w 618"/>
              <a:gd name="T9" fmla="*/ 268288 h 1008"/>
              <a:gd name="T10" fmla="*/ 947738 w 618"/>
              <a:gd name="T11" fmla="*/ 382588 h 1008"/>
              <a:gd name="T12" fmla="*/ 981075 w 618"/>
              <a:gd name="T13" fmla="*/ 522288 h 1008"/>
              <a:gd name="T14" fmla="*/ 981075 w 618"/>
              <a:gd name="T15" fmla="*/ 693738 h 1008"/>
              <a:gd name="T16" fmla="*/ 963613 w 618"/>
              <a:gd name="T17" fmla="*/ 863600 h 1008"/>
              <a:gd name="T18" fmla="*/ 947738 w 618"/>
              <a:gd name="T19" fmla="*/ 1046163 h 1008"/>
              <a:gd name="T20" fmla="*/ 881063 w 618"/>
              <a:gd name="T21" fmla="*/ 1273175 h 1008"/>
              <a:gd name="T22" fmla="*/ 800100 w 618"/>
              <a:gd name="T23" fmla="*/ 1428750 h 1008"/>
              <a:gd name="T24" fmla="*/ 654050 w 618"/>
              <a:gd name="T25" fmla="*/ 1555750 h 1008"/>
              <a:gd name="T26" fmla="*/ 490538 w 618"/>
              <a:gd name="T27" fmla="*/ 1600200 h 1008"/>
              <a:gd name="T28" fmla="*/ 309563 w 618"/>
              <a:gd name="T29" fmla="*/ 1555750 h 1008"/>
              <a:gd name="T30" fmla="*/ 196850 w 618"/>
              <a:gd name="T31" fmla="*/ 1358900 h 1008"/>
              <a:gd name="T32" fmla="*/ 112713 w 618"/>
              <a:gd name="T33" fmla="*/ 1174750 h 1008"/>
              <a:gd name="T34" fmla="*/ 63500 w 618"/>
              <a:gd name="T35" fmla="*/ 962025 h 1008"/>
              <a:gd name="T36" fmla="*/ 0 w 618"/>
              <a:gd name="T37" fmla="*/ 763588 h 1008"/>
              <a:gd name="T38" fmla="*/ 0 w 618"/>
              <a:gd name="T39" fmla="*/ 495300 h 1008"/>
              <a:gd name="T40" fmla="*/ 49213 w 618"/>
              <a:gd name="T41" fmla="*/ 309563 h 1008"/>
              <a:gd name="T42" fmla="*/ 112713 w 618"/>
              <a:gd name="T43" fmla="*/ 169863 h 1008"/>
              <a:gd name="T44" fmla="*/ 196850 w 618"/>
              <a:gd name="T45" fmla="*/ 0 h 1008"/>
              <a:gd name="T46" fmla="*/ 374650 w 618"/>
              <a:gd name="T47" fmla="*/ 0 h 100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18"/>
              <a:gd name="T73" fmla="*/ 0 h 1008"/>
              <a:gd name="T74" fmla="*/ 618 w 618"/>
              <a:gd name="T75" fmla="*/ 1008 h 100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18" h="1008">
                <a:moveTo>
                  <a:pt x="236" y="0"/>
                </a:moveTo>
                <a:lnTo>
                  <a:pt x="329" y="0"/>
                </a:lnTo>
                <a:lnTo>
                  <a:pt x="443" y="17"/>
                </a:lnTo>
                <a:lnTo>
                  <a:pt x="504" y="70"/>
                </a:lnTo>
                <a:lnTo>
                  <a:pt x="566" y="169"/>
                </a:lnTo>
                <a:lnTo>
                  <a:pt x="597" y="241"/>
                </a:lnTo>
                <a:lnTo>
                  <a:pt x="618" y="329"/>
                </a:lnTo>
                <a:lnTo>
                  <a:pt x="618" y="437"/>
                </a:lnTo>
                <a:lnTo>
                  <a:pt x="607" y="544"/>
                </a:lnTo>
                <a:lnTo>
                  <a:pt x="597" y="659"/>
                </a:lnTo>
                <a:lnTo>
                  <a:pt x="555" y="802"/>
                </a:lnTo>
                <a:lnTo>
                  <a:pt x="504" y="900"/>
                </a:lnTo>
                <a:lnTo>
                  <a:pt x="412" y="980"/>
                </a:lnTo>
                <a:lnTo>
                  <a:pt x="309" y="1008"/>
                </a:lnTo>
                <a:lnTo>
                  <a:pt x="195" y="980"/>
                </a:lnTo>
                <a:lnTo>
                  <a:pt x="124" y="856"/>
                </a:lnTo>
                <a:lnTo>
                  <a:pt x="71" y="740"/>
                </a:lnTo>
                <a:lnTo>
                  <a:pt x="40" y="606"/>
                </a:lnTo>
                <a:lnTo>
                  <a:pt x="0" y="481"/>
                </a:lnTo>
                <a:lnTo>
                  <a:pt x="0" y="312"/>
                </a:lnTo>
                <a:lnTo>
                  <a:pt x="31" y="195"/>
                </a:lnTo>
                <a:lnTo>
                  <a:pt x="71" y="107"/>
                </a:lnTo>
                <a:lnTo>
                  <a:pt x="124" y="0"/>
                </a:lnTo>
                <a:lnTo>
                  <a:pt x="23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9701" name="Group 3"/>
          <p:cNvGrpSpPr>
            <a:grpSpLocks/>
          </p:cNvGrpSpPr>
          <p:nvPr/>
        </p:nvGrpSpPr>
        <p:grpSpPr bwMode="auto">
          <a:xfrm>
            <a:off x="6784975" y="228601"/>
            <a:ext cx="3036888" cy="6627813"/>
            <a:chOff x="3314" y="144"/>
            <a:chExt cx="1913" cy="4175"/>
          </a:xfrm>
        </p:grpSpPr>
        <p:sp>
          <p:nvSpPr>
            <p:cNvPr id="29704" name="Freeform 4"/>
            <p:cNvSpPr>
              <a:spLocks/>
            </p:cNvSpPr>
            <p:nvPr/>
          </p:nvSpPr>
          <p:spPr bwMode="auto">
            <a:xfrm>
              <a:off x="3930" y="1491"/>
              <a:ext cx="571" cy="697"/>
            </a:xfrm>
            <a:custGeom>
              <a:avLst/>
              <a:gdLst>
                <a:gd name="T0" fmla="*/ 331 w 571"/>
                <a:gd name="T1" fmla="*/ 0 h 697"/>
                <a:gd name="T2" fmla="*/ 405 w 571"/>
                <a:gd name="T3" fmla="*/ 9 h 697"/>
                <a:gd name="T4" fmla="*/ 479 w 571"/>
                <a:gd name="T5" fmla="*/ 45 h 697"/>
                <a:gd name="T6" fmla="*/ 525 w 571"/>
                <a:gd name="T7" fmla="*/ 99 h 697"/>
                <a:gd name="T8" fmla="*/ 562 w 571"/>
                <a:gd name="T9" fmla="*/ 178 h 697"/>
                <a:gd name="T10" fmla="*/ 571 w 571"/>
                <a:gd name="T11" fmla="*/ 314 h 697"/>
                <a:gd name="T12" fmla="*/ 544 w 571"/>
                <a:gd name="T13" fmla="*/ 448 h 697"/>
                <a:gd name="T14" fmla="*/ 497 w 571"/>
                <a:gd name="T15" fmla="*/ 545 h 697"/>
                <a:gd name="T16" fmla="*/ 433 w 571"/>
                <a:gd name="T17" fmla="*/ 626 h 697"/>
                <a:gd name="T18" fmla="*/ 368 w 571"/>
                <a:gd name="T19" fmla="*/ 679 h 697"/>
                <a:gd name="T20" fmla="*/ 294 w 571"/>
                <a:gd name="T21" fmla="*/ 697 h 697"/>
                <a:gd name="T22" fmla="*/ 220 w 571"/>
                <a:gd name="T23" fmla="*/ 688 h 697"/>
                <a:gd name="T24" fmla="*/ 183 w 571"/>
                <a:gd name="T25" fmla="*/ 644 h 697"/>
                <a:gd name="T26" fmla="*/ 128 w 571"/>
                <a:gd name="T27" fmla="*/ 572 h 697"/>
                <a:gd name="T28" fmla="*/ 109 w 571"/>
                <a:gd name="T29" fmla="*/ 438 h 697"/>
                <a:gd name="T30" fmla="*/ 114 w 571"/>
                <a:gd name="T31" fmla="*/ 393 h 697"/>
                <a:gd name="T32" fmla="*/ 0 w 571"/>
                <a:gd name="T33" fmla="*/ 371 h 697"/>
                <a:gd name="T34" fmla="*/ 3 w 571"/>
                <a:gd name="T35" fmla="*/ 327 h 697"/>
                <a:gd name="T36" fmla="*/ 114 w 571"/>
                <a:gd name="T37" fmla="*/ 331 h 697"/>
                <a:gd name="T38" fmla="*/ 123 w 571"/>
                <a:gd name="T39" fmla="*/ 281 h 697"/>
                <a:gd name="T40" fmla="*/ 151 w 571"/>
                <a:gd name="T41" fmla="*/ 210 h 697"/>
                <a:gd name="T42" fmla="*/ 183 w 571"/>
                <a:gd name="T43" fmla="*/ 143 h 697"/>
                <a:gd name="T44" fmla="*/ 239 w 571"/>
                <a:gd name="T45" fmla="*/ 54 h 697"/>
                <a:gd name="T46" fmla="*/ 294 w 571"/>
                <a:gd name="T47" fmla="*/ 19 h 697"/>
                <a:gd name="T48" fmla="*/ 331 w 571"/>
                <a:gd name="T49" fmla="*/ 0 h 69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71"/>
                <a:gd name="T76" fmla="*/ 0 h 697"/>
                <a:gd name="T77" fmla="*/ 571 w 571"/>
                <a:gd name="T78" fmla="*/ 697 h 69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71" h="697">
                  <a:moveTo>
                    <a:pt x="331" y="0"/>
                  </a:moveTo>
                  <a:lnTo>
                    <a:pt x="405" y="9"/>
                  </a:lnTo>
                  <a:lnTo>
                    <a:pt x="479" y="45"/>
                  </a:lnTo>
                  <a:lnTo>
                    <a:pt x="525" y="99"/>
                  </a:lnTo>
                  <a:lnTo>
                    <a:pt x="562" y="178"/>
                  </a:lnTo>
                  <a:lnTo>
                    <a:pt x="571" y="314"/>
                  </a:lnTo>
                  <a:lnTo>
                    <a:pt x="544" y="448"/>
                  </a:lnTo>
                  <a:lnTo>
                    <a:pt x="497" y="545"/>
                  </a:lnTo>
                  <a:lnTo>
                    <a:pt x="433" y="626"/>
                  </a:lnTo>
                  <a:lnTo>
                    <a:pt x="368" y="679"/>
                  </a:lnTo>
                  <a:lnTo>
                    <a:pt x="294" y="697"/>
                  </a:lnTo>
                  <a:lnTo>
                    <a:pt x="220" y="688"/>
                  </a:lnTo>
                  <a:lnTo>
                    <a:pt x="183" y="644"/>
                  </a:lnTo>
                  <a:lnTo>
                    <a:pt x="128" y="572"/>
                  </a:lnTo>
                  <a:lnTo>
                    <a:pt x="109" y="438"/>
                  </a:lnTo>
                  <a:lnTo>
                    <a:pt x="114" y="393"/>
                  </a:lnTo>
                  <a:lnTo>
                    <a:pt x="0" y="371"/>
                  </a:lnTo>
                  <a:lnTo>
                    <a:pt x="3" y="327"/>
                  </a:lnTo>
                  <a:lnTo>
                    <a:pt x="114" y="331"/>
                  </a:lnTo>
                  <a:lnTo>
                    <a:pt x="123" y="281"/>
                  </a:lnTo>
                  <a:lnTo>
                    <a:pt x="151" y="210"/>
                  </a:lnTo>
                  <a:lnTo>
                    <a:pt x="183" y="143"/>
                  </a:lnTo>
                  <a:lnTo>
                    <a:pt x="239" y="54"/>
                  </a:lnTo>
                  <a:lnTo>
                    <a:pt x="294" y="19"/>
                  </a:lnTo>
                  <a:lnTo>
                    <a:pt x="331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Freeform 5"/>
            <p:cNvSpPr>
              <a:spLocks/>
            </p:cNvSpPr>
            <p:nvPr/>
          </p:nvSpPr>
          <p:spPr bwMode="auto">
            <a:xfrm>
              <a:off x="4384" y="3101"/>
              <a:ext cx="475" cy="1158"/>
            </a:xfrm>
            <a:custGeom>
              <a:avLst/>
              <a:gdLst>
                <a:gd name="T0" fmla="*/ 88 w 475"/>
                <a:gd name="T1" fmla="*/ 134 h 1158"/>
                <a:gd name="T2" fmla="*/ 26 w 475"/>
                <a:gd name="T3" fmla="*/ 57 h 1158"/>
                <a:gd name="T4" fmla="*/ 46 w 475"/>
                <a:gd name="T5" fmla="*/ 0 h 1158"/>
                <a:gd name="T6" fmla="*/ 108 w 475"/>
                <a:gd name="T7" fmla="*/ 0 h 1158"/>
                <a:gd name="T8" fmla="*/ 181 w 475"/>
                <a:gd name="T9" fmla="*/ 62 h 1158"/>
                <a:gd name="T10" fmla="*/ 273 w 475"/>
                <a:gd name="T11" fmla="*/ 191 h 1158"/>
                <a:gd name="T12" fmla="*/ 325 w 475"/>
                <a:gd name="T13" fmla="*/ 314 h 1158"/>
                <a:gd name="T14" fmla="*/ 372 w 475"/>
                <a:gd name="T15" fmla="*/ 433 h 1158"/>
                <a:gd name="T16" fmla="*/ 387 w 475"/>
                <a:gd name="T17" fmla="*/ 542 h 1158"/>
                <a:gd name="T18" fmla="*/ 382 w 475"/>
                <a:gd name="T19" fmla="*/ 599 h 1158"/>
                <a:gd name="T20" fmla="*/ 336 w 475"/>
                <a:gd name="T21" fmla="*/ 669 h 1158"/>
                <a:gd name="T22" fmla="*/ 258 w 475"/>
                <a:gd name="T23" fmla="*/ 859 h 1158"/>
                <a:gd name="T24" fmla="*/ 170 w 475"/>
                <a:gd name="T25" fmla="*/ 968 h 1158"/>
                <a:gd name="T26" fmla="*/ 150 w 475"/>
                <a:gd name="T27" fmla="*/ 1016 h 1158"/>
                <a:gd name="T28" fmla="*/ 233 w 475"/>
                <a:gd name="T29" fmla="*/ 1025 h 1158"/>
                <a:gd name="T30" fmla="*/ 341 w 475"/>
                <a:gd name="T31" fmla="*/ 1025 h 1158"/>
                <a:gd name="T32" fmla="*/ 475 w 475"/>
                <a:gd name="T33" fmla="*/ 1068 h 1158"/>
                <a:gd name="T34" fmla="*/ 464 w 475"/>
                <a:gd name="T35" fmla="*/ 1102 h 1158"/>
                <a:gd name="T36" fmla="*/ 444 w 475"/>
                <a:gd name="T37" fmla="*/ 1140 h 1158"/>
                <a:gd name="T38" fmla="*/ 402 w 475"/>
                <a:gd name="T39" fmla="*/ 1158 h 1158"/>
                <a:gd name="T40" fmla="*/ 321 w 475"/>
                <a:gd name="T41" fmla="*/ 1131 h 1158"/>
                <a:gd name="T42" fmla="*/ 233 w 475"/>
                <a:gd name="T43" fmla="*/ 1088 h 1158"/>
                <a:gd name="T44" fmla="*/ 108 w 475"/>
                <a:gd name="T45" fmla="*/ 1083 h 1158"/>
                <a:gd name="T46" fmla="*/ 31 w 475"/>
                <a:gd name="T47" fmla="*/ 1097 h 1158"/>
                <a:gd name="T48" fmla="*/ 0 w 475"/>
                <a:gd name="T49" fmla="*/ 1073 h 1158"/>
                <a:gd name="T50" fmla="*/ 0 w 475"/>
                <a:gd name="T51" fmla="*/ 1040 h 1158"/>
                <a:gd name="T52" fmla="*/ 42 w 475"/>
                <a:gd name="T53" fmla="*/ 1002 h 1158"/>
                <a:gd name="T54" fmla="*/ 108 w 475"/>
                <a:gd name="T55" fmla="*/ 941 h 1158"/>
                <a:gd name="T56" fmla="*/ 227 w 475"/>
                <a:gd name="T57" fmla="*/ 784 h 1158"/>
                <a:gd name="T58" fmla="*/ 279 w 475"/>
                <a:gd name="T59" fmla="*/ 646 h 1158"/>
                <a:gd name="T60" fmla="*/ 295 w 475"/>
                <a:gd name="T61" fmla="*/ 513 h 1158"/>
                <a:gd name="T62" fmla="*/ 288 w 475"/>
                <a:gd name="T63" fmla="*/ 442 h 1158"/>
                <a:gd name="T64" fmla="*/ 248 w 475"/>
                <a:gd name="T65" fmla="*/ 314 h 1158"/>
                <a:gd name="T66" fmla="*/ 139 w 475"/>
                <a:gd name="T67" fmla="*/ 176 h 1158"/>
                <a:gd name="T68" fmla="*/ 62 w 475"/>
                <a:gd name="T69" fmla="*/ 105 h 1158"/>
                <a:gd name="T70" fmla="*/ 88 w 475"/>
                <a:gd name="T71" fmla="*/ 134 h 115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75"/>
                <a:gd name="T109" fmla="*/ 0 h 1158"/>
                <a:gd name="T110" fmla="*/ 475 w 475"/>
                <a:gd name="T111" fmla="*/ 1158 h 115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75" h="1158">
                  <a:moveTo>
                    <a:pt x="88" y="134"/>
                  </a:moveTo>
                  <a:lnTo>
                    <a:pt x="26" y="57"/>
                  </a:lnTo>
                  <a:lnTo>
                    <a:pt x="46" y="0"/>
                  </a:lnTo>
                  <a:lnTo>
                    <a:pt x="108" y="0"/>
                  </a:lnTo>
                  <a:lnTo>
                    <a:pt x="181" y="62"/>
                  </a:lnTo>
                  <a:lnTo>
                    <a:pt x="273" y="191"/>
                  </a:lnTo>
                  <a:lnTo>
                    <a:pt x="325" y="314"/>
                  </a:lnTo>
                  <a:lnTo>
                    <a:pt x="372" y="433"/>
                  </a:lnTo>
                  <a:lnTo>
                    <a:pt x="387" y="542"/>
                  </a:lnTo>
                  <a:lnTo>
                    <a:pt x="382" y="599"/>
                  </a:lnTo>
                  <a:lnTo>
                    <a:pt x="336" y="669"/>
                  </a:lnTo>
                  <a:lnTo>
                    <a:pt x="258" y="859"/>
                  </a:lnTo>
                  <a:lnTo>
                    <a:pt x="170" y="968"/>
                  </a:lnTo>
                  <a:lnTo>
                    <a:pt x="150" y="1016"/>
                  </a:lnTo>
                  <a:lnTo>
                    <a:pt x="233" y="1025"/>
                  </a:lnTo>
                  <a:lnTo>
                    <a:pt x="341" y="1025"/>
                  </a:lnTo>
                  <a:lnTo>
                    <a:pt x="475" y="1068"/>
                  </a:lnTo>
                  <a:lnTo>
                    <a:pt x="464" y="1102"/>
                  </a:lnTo>
                  <a:lnTo>
                    <a:pt x="444" y="1140"/>
                  </a:lnTo>
                  <a:lnTo>
                    <a:pt x="402" y="1158"/>
                  </a:lnTo>
                  <a:lnTo>
                    <a:pt x="321" y="1131"/>
                  </a:lnTo>
                  <a:lnTo>
                    <a:pt x="233" y="1088"/>
                  </a:lnTo>
                  <a:lnTo>
                    <a:pt x="108" y="1083"/>
                  </a:lnTo>
                  <a:lnTo>
                    <a:pt x="31" y="1097"/>
                  </a:lnTo>
                  <a:lnTo>
                    <a:pt x="0" y="1073"/>
                  </a:lnTo>
                  <a:lnTo>
                    <a:pt x="0" y="1040"/>
                  </a:lnTo>
                  <a:lnTo>
                    <a:pt x="42" y="1002"/>
                  </a:lnTo>
                  <a:lnTo>
                    <a:pt x="108" y="941"/>
                  </a:lnTo>
                  <a:lnTo>
                    <a:pt x="227" y="784"/>
                  </a:lnTo>
                  <a:lnTo>
                    <a:pt x="279" y="646"/>
                  </a:lnTo>
                  <a:lnTo>
                    <a:pt x="295" y="513"/>
                  </a:lnTo>
                  <a:lnTo>
                    <a:pt x="288" y="442"/>
                  </a:lnTo>
                  <a:lnTo>
                    <a:pt x="248" y="314"/>
                  </a:lnTo>
                  <a:lnTo>
                    <a:pt x="139" y="176"/>
                  </a:lnTo>
                  <a:lnTo>
                    <a:pt x="62" y="105"/>
                  </a:lnTo>
                  <a:lnTo>
                    <a:pt x="88" y="134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6" name="Freeform 6"/>
            <p:cNvSpPr>
              <a:spLocks/>
            </p:cNvSpPr>
            <p:nvPr/>
          </p:nvSpPr>
          <p:spPr bwMode="auto">
            <a:xfrm>
              <a:off x="3754" y="3084"/>
              <a:ext cx="475" cy="1235"/>
            </a:xfrm>
            <a:custGeom>
              <a:avLst/>
              <a:gdLst>
                <a:gd name="T0" fmla="*/ 247 w 475"/>
                <a:gd name="T1" fmla="*/ 222 h 1235"/>
                <a:gd name="T2" fmla="*/ 319 w 475"/>
                <a:gd name="T3" fmla="*/ 97 h 1235"/>
                <a:gd name="T4" fmla="*/ 388 w 475"/>
                <a:gd name="T5" fmla="*/ 0 h 1235"/>
                <a:gd name="T6" fmla="*/ 439 w 475"/>
                <a:gd name="T7" fmla="*/ 0 h 1235"/>
                <a:gd name="T8" fmla="*/ 470 w 475"/>
                <a:gd name="T9" fmla="*/ 40 h 1235"/>
                <a:gd name="T10" fmla="*/ 475 w 475"/>
                <a:gd name="T11" fmla="*/ 106 h 1235"/>
                <a:gd name="T12" fmla="*/ 432 w 475"/>
                <a:gd name="T13" fmla="*/ 156 h 1235"/>
                <a:gd name="T14" fmla="*/ 358 w 475"/>
                <a:gd name="T15" fmla="*/ 217 h 1235"/>
                <a:gd name="T16" fmla="*/ 298 w 475"/>
                <a:gd name="T17" fmla="*/ 288 h 1235"/>
                <a:gd name="T18" fmla="*/ 237 w 475"/>
                <a:gd name="T19" fmla="*/ 386 h 1235"/>
                <a:gd name="T20" fmla="*/ 211 w 475"/>
                <a:gd name="T21" fmla="*/ 453 h 1235"/>
                <a:gd name="T22" fmla="*/ 187 w 475"/>
                <a:gd name="T23" fmla="*/ 537 h 1235"/>
                <a:gd name="T24" fmla="*/ 182 w 475"/>
                <a:gd name="T25" fmla="*/ 645 h 1235"/>
                <a:gd name="T26" fmla="*/ 190 w 475"/>
                <a:gd name="T27" fmla="*/ 742 h 1235"/>
                <a:gd name="T28" fmla="*/ 220 w 475"/>
                <a:gd name="T29" fmla="*/ 862 h 1235"/>
                <a:gd name="T30" fmla="*/ 276 w 475"/>
                <a:gd name="T31" fmla="*/ 968 h 1235"/>
                <a:gd name="T32" fmla="*/ 324 w 475"/>
                <a:gd name="T33" fmla="*/ 1031 h 1235"/>
                <a:gd name="T34" fmla="*/ 353 w 475"/>
                <a:gd name="T35" fmla="*/ 1075 h 1235"/>
                <a:gd name="T36" fmla="*/ 358 w 475"/>
                <a:gd name="T37" fmla="*/ 1110 h 1235"/>
                <a:gd name="T38" fmla="*/ 331 w 475"/>
                <a:gd name="T39" fmla="*/ 1124 h 1235"/>
                <a:gd name="T40" fmla="*/ 271 w 475"/>
                <a:gd name="T41" fmla="*/ 1132 h 1235"/>
                <a:gd name="T42" fmla="*/ 182 w 475"/>
                <a:gd name="T43" fmla="*/ 1159 h 1235"/>
                <a:gd name="T44" fmla="*/ 113 w 475"/>
                <a:gd name="T45" fmla="*/ 1194 h 1235"/>
                <a:gd name="T46" fmla="*/ 69 w 475"/>
                <a:gd name="T47" fmla="*/ 1235 h 1235"/>
                <a:gd name="T48" fmla="*/ 31 w 475"/>
                <a:gd name="T49" fmla="*/ 1226 h 1235"/>
                <a:gd name="T50" fmla="*/ 0 w 475"/>
                <a:gd name="T51" fmla="*/ 1178 h 1235"/>
                <a:gd name="T52" fmla="*/ 0 w 475"/>
                <a:gd name="T53" fmla="*/ 1137 h 1235"/>
                <a:gd name="T54" fmla="*/ 69 w 475"/>
                <a:gd name="T55" fmla="*/ 1101 h 1235"/>
                <a:gd name="T56" fmla="*/ 187 w 475"/>
                <a:gd name="T57" fmla="*/ 1079 h 1235"/>
                <a:gd name="T58" fmla="*/ 293 w 475"/>
                <a:gd name="T59" fmla="*/ 1066 h 1235"/>
                <a:gd name="T60" fmla="*/ 247 w 475"/>
                <a:gd name="T61" fmla="*/ 1018 h 1235"/>
                <a:gd name="T62" fmla="*/ 216 w 475"/>
                <a:gd name="T63" fmla="*/ 955 h 1235"/>
                <a:gd name="T64" fmla="*/ 177 w 475"/>
                <a:gd name="T65" fmla="*/ 866 h 1235"/>
                <a:gd name="T66" fmla="*/ 134 w 475"/>
                <a:gd name="T67" fmla="*/ 773 h 1235"/>
                <a:gd name="T68" fmla="*/ 122 w 475"/>
                <a:gd name="T69" fmla="*/ 658 h 1235"/>
                <a:gd name="T70" fmla="*/ 117 w 475"/>
                <a:gd name="T71" fmla="*/ 546 h 1235"/>
                <a:gd name="T72" fmla="*/ 147 w 475"/>
                <a:gd name="T73" fmla="*/ 439 h 1235"/>
                <a:gd name="T74" fmla="*/ 204 w 475"/>
                <a:gd name="T75" fmla="*/ 297 h 1235"/>
                <a:gd name="T76" fmla="*/ 247 w 475"/>
                <a:gd name="T77" fmla="*/ 222 h 123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475"/>
                <a:gd name="T118" fmla="*/ 0 h 1235"/>
                <a:gd name="T119" fmla="*/ 475 w 475"/>
                <a:gd name="T120" fmla="*/ 1235 h 123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475" h="1235">
                  <a:moveTo>
                    <a:pt x="247" y="222"/>
                  </a:moveTo>
                  <a:lnTo>
                    <a:pt x="319" y="97"/>
                  </a:lnTo>
                  <a:lnTo>
                    <a:pt x="388" y="0"/>
                  </a:lnTo>
                  <a:lnTo>
                    <a:pt x="439" y="0"/>
                  </a:lnTo>
                  <a:lnTo>
                    <a:pt x="470" y="40"/>
                  </a:lnTo>
                  <a:lnTo>
                    <a:pt x="475" y="106"/>
                  </a:lnTo>
                  <a:lnTo>
                    <a:pt x="432" y="156"/>
                  </a:lnTo>
                  <a:lnTo>
                    <a:pt x="358" y="217"/>
                  </a:lnTo>
                  <a:lnTo>
                    <a:pt x="298" y="288"/>
                  </a:lnTo>
                  <a:lnTo>
                    <a:pt x="237" y="386"/>
                  </a:lnTo>
                  <a:lnTo>
                    <a:pt x="211" y="453"/>
                  </a:lnTo>
                  <a:lnTo>
                    <a:pt x="187" y="537"/>
                  </a:lnTo>
                  <a:lnTo>
                    <a:pt x="182" y="645"/>
                  </a:lnTo>
                  <a:lnTo>
                    <a:pt x="190" y="742"/>
                  </a:lnTo>
                  <a:lnTo>
                    <a:pt x="220" y="862"/>
                  </a:lnTo>
                  <a:lnTo>
                    <a:pt x="276" y="968"/>
                  </a:lnTo>
                  <a:lnTo>
                    <a:pt x="324" y="1031"/>
                  </a:lnTo>
                  <a:lnTo>
                    <a:pt x="353" y="1075"/>
                  </a:lnTo>
                  <a:lnTo>
                    <a:pt x="358" y="1110"/>
                  </a:lnTo>
                  <a:lnTo>
                    <a:pt x="331" y="1124"/>
                  </a:lnTo>
                  <a:lnTo>
                    <a:pt x="271" y="1132"/>
                  </a:lnTo>
                  <a:lnTo>
                    <a:pt x="182" y="1159"/>
                  </a:lnTo>
                  <a:lnTo>
                    <a:pt x="113" y="1194"/>
                  </a:lnTo>
                  <a:lnTo>
                    <a:pt x="69" y="1235"/>
                  </a:lnTo>
                  <a:lnTo>
                    <a:pt x="31" y="1226"/>
                  </a:lnTo>
                  <a:lnTo>
                    <a:pt x="0" y="1178"/>
                  </a:lnTo>
                  <a:lnTo>
                    <a:pt x="0" y="1137"/>
                  </a:lnTo>
                  <a:lnTo>
                    <a:pt x="69" y="1101"/>
                  </a:lnTo>
                  <a:lnTo>
                    <a:pt x="187" y="1079"/>
                  </a:lnTo>
                  <a:lnTo>
                    <a:pt x="293" y="1066"/>
                  </a:lnTo>
                  <a:lnTo>
                    <a:pt x="247" y="1018"/>
                  </a:lnTo>
                  <a:lnTo>
                    <a:pt x="216" y="955"/>
                  </a:lnTo>
                  <a:lnTo>
                    <a:pt x="177" y="866"/>
                  </a:lnTo>
                  <a:lnTo>
                    <a:pt x="134" y="773"/>
                  </a:lnTo>
                  <a:lnTo>
                    <a:pt x="122" y="658"/>
                  </a:lnTo>
                  <a:lnTo>
                    <a:pt x="117" y="546"/>
                  </a:lnTo>
                  <a:lnTo>
                    <a:pt x="147" y="439"/>
                  </a:lnTo>
                  <a:lnTo>
                    <a:pt x="204" y="297"/>
                  </a:lnTo>
                  <a:lnTo>
                    <a:pt x="247" y="22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7" name="Freeform 7"/>
            <p:cNvSpPr>
              <a:spLocks/>
            </p:cNvSpPr>
            <p:nvPr/>
          </p:nvSpPr>
          <p:spPr bwMode="auto">
            <a:xfrm>
              <a:off x="4463" y="144"/>
              <a:ext cx="764" cy="2360"/>
            </a:xfrm>
            <a:custGeom>
              <a:avLst/>
              <a:gdLst>
                <a:gd name="T0" fmla="*/ 15 w 764"/>
                <a:gd name="T1" fmla="*/ 2262 h 1400"/>
                <a:gd name="T2" fmla="*/ 0 w 764"/>
                <a:gd name="T3" fmla="*/ 2163 h 1400"/>
                <a:gd name="T4" fmla="*/ 24 w 764"/>
                <a:gd name="T5" fmla="*/ 2087 h 1400"/>
                <a:gd name="T6" fmla="*/ 88 w 764"/>
                <a:gd name="T7" fmla="*/ 2011 h 1400"/>
                <a:gd name="T8" fmla="*/ 208 w 764"/>
                <a:gd name="T9" fmla="*/ 1868 h 1400"/>
                <a:gd name="T10" fmla="*/ 353 w 764"/>
                <a:gd name="T11" fmla="*/ 1649 h 1400"/>
                <a:gd name="T12" fmla="*/ 431 w 764"/>
                <a:gd name="T13" fmla="*/ 1451 h 1400"/>
                <a:gd name="T14" fmla="*/ 467 w 764"/>
                <a:gd name="T15" fmla="*/ 1344 h 1400"/>
                <a:gd name="T16" fmla="*/ 504 w 764"/>
                <a:gd name="T17" fmla="*/ 1054 h 1400"/>
                <a:gd name="T18" fmla="*/ 497 w 764"/>
                <a:gd name="T19" fmla="*/ 652 h 1400"/>
                <a:gd name="T20" fmla="*/ 482 w 764"/>
                <a:gd name="T21" fmla="*/ 455 h 1400"/>
                <a:gd name="T22" fmla="*/ 473 w 764"/>
                <a:gd name="T23" fmla="*/ 379 h 1400"/>
                <a:gd name="T24" fmla="*/ 326 w 764"/>
                <a:gd name="T25" fmla="*/ 273 h 1400"/>
                <a:gd name="T26" fmla="*/ 322 w 764"/>
                <a:gd name="T27" fmla="*/ 234 h 1400"/>
                <a:gd name="T28" fmla="*/ 337 w 764"/>
                <a:gd name="T29" fmla="*/ 212 h 1400"/>
                <a:gd name="T30" fmla="*/ 473 w 764"/>
                <a:gd name="T31" fmla="*/ 273 h 1400"/>
                <a:gd name="T32" fmla="*/ 504 w 764"/>
                <a:gd name="T33" fmla="*/ 258 h 1400"/>
                <a:gd name="T34" fmla="*/ 420 w 764"/>
                <a:gd name="T35" fmla="*/ 30 h 1400"/>
                <a:gd name="T36" fmla="*/ 431 w 764"/>
                <a:gd name="T37" fmla="*/ 0 h 1400"/>
                <a:gd name="T38" fmla="*/ 462 w 764"/>
                <a:gd name="T39" fmla="*/ 8 h 1400"/>
                <a:gd name="T40" fmla="*/ 539 w 764"/>
                <a:gd name="T41" fmla="*/ 206 h 1400"/>
                <a:gd name="T42" fmla="*/ 561 w 764"/>
                <a:gd name="T43" fmla="*/ 212 h 1400"/>
                <a:gd name="T44" fmla="*/ 602 w 764"/>
                <a:gd name="T45" fmla="*/ 8 h 1400"/>
                <a:gd name="T46" fmla="*/ 628 w 764"/>
                <a:gd name="T47" fmla="*/ 0 h 1400"/>
                <a:gd name="T48" fmla="*/ 639 w 764"/>
                <a:gd name="T49" fmla="*/ 37 h 1400"/>
                <a:gd name="T50" fmla="*/ 607 w 764"/>
                <a:gd name="T51" fmla="*/ 258 h 1400"/>
                <a:gd name="T52" fmla="*/ 618 w 764"/>
                <a:gd name="T53" fmla="*/ 290 h 1400"/>
                <a:gd name="T54" fmla="*/ 742 w 764"/>
                <a:gd name="T55" fmla="*/ 258 h 1400"/>
                <a:gd name="T56" fmla="*/ 764 w 764"/>
                <a:gd name="T57" fmla="*/ 273 h 1400"/>
                <a:gd name="T58" fmla="*/ 758 w 764"/>
                <a:gd name="T59" fmla="*/ 312 h 1400"/>
                <a:gd name="T60" fmla="*/ 591 w 764"/>
                <a:gd name="T61" fmla="*/ 373 h 1400"/>
                <a:gd name="T62" fmla="*/ 576 w 764"/>
                <a:gd name="T63" fmla="*/ 403 h 1400"/>
                <a:gd name="T64" fmla="*/ 561 w 764"/>
                <a:gd name="T65" fmla="*/ 539 h 1400"/>
                <a:gd name="T66" fmla="*/ 561 w 764"/>
                <a:gd name="T67" fmla="*/ 737 h 1400"/>
                <a:gd name="T68" fmla="*/ 565 w 764"/>
                <a:gd name="T69" fmla="*/ 1025 h 1400"/>
                <a:gd name="T70" fmla="*/ 561 w 764"/>
                <a:gd name="T71" fmla="*/ 1291 h 1400"/>
                <a:gd name="T72" fmla="*/ 550 w 764"/>
                <a:gd name="T73" fmla="*/ 1411 h 1400"/>
                <a:gd name="T74" fmla="*/ 467 w 764"/>
                <a:gd name="T75" fmla="*/ 1601 h 1400"/>
                <a:gd name="T76" fmla="*/ 374 w 764"/>
                <a:gd name="T77" fmla="*/ 1799 h 1400"/>
                <a:gd name="T78" fmla="*/ 274 w 764"/>
                <a:gd name="T79" fmla="*/ 2011 h 1400"/>
                <a:gd name="T80" fmla="*/ 191 w 764"/>
                <a:gd name="T81" fmla="*/ 2215 h 1400"/>
                <a:gd name="T82" fmla="*/ 134 w 764"/>
                <a:gd name="T83" fmla="*/ 2330 h 1400"/>
                <a:gd name="T84" fmla="*/ 51 w 764"/>
                <a:gd name="T85" fmla="*/ 2360 h 1400"/>
                <a:gd name="T86" fmla="*/ 15 w 764"/>
                <a:gd name="T87" fmla="*/ 2262 h 140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764"/>
                <a:gd name="T133" fmla="*/ 0 h 1400"/>
                <a:gd name="T134" fmla="*/ 764 w 764"/>
                <a:gd name="T135" fmla="*/ 1400 h 140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764" h="1400">
                  <a:moveTo>
                    <a:pt x="15" y="1342"/>
                  </a:moveTo>
                  <a:lnTo>
                    <a:pt x="0" y="1283"/>
                  </a:lnTo>
                  <a:lnTo>
                    <a:pt x="24" y="1238"/>
                  </a:lnTo>
                  <a:lnTo>
                    <a:pt x="88" y="1193"/>
                  </a:lnTo>
                  <a:lnTo>
                    <a:pt x="208" y="1108"/>
                  </a:lnTo>
                  <a:lnTo>
                    <a:pt x="353" y="978"/>
                  </a:lnTo>
                  <a:lnTo>
                    <a:pt x="431" y="861"/>
                  </a:lnTo>
                  <a:lnTo>
                    <a:pt x="467" y="797"/>
                  </a:lnTo>
                  <a:lnTo>
                    <a:pt x="504" y="625"/>
                  </a:lnTo>
                  <a:lnTo>
                    <a:pt x="497" y="387"/>
                  </a:lnTo>
                  <a:lnTo>
                    <a:pt x="482" y="270"/>
                  </a:lnTo>
                  <a:lnTo>
                    <a:pt x="473" y="225"/>
                  </a:lnTo>
                  <a:lnTo>
                    <a:pt x="326" y="162"/>
                  </a:lnTo>
                  <a:lnTo>
                    <a:pt x="322" y="139"/>
                  </a:lnTo>
                  <a:lnTo>
                    <a:pt x="337" y="126"/>
                  </a:lnTo>
                  <a:lnTo>
                    <a:pt x="473" y="162"/>
                  </a:lnTo>
                  <a:lnTo>
                    <a:pt x="504" y="153"/>
                  </a:lnTo>
                  <a:lnTo>
                    <a:pt x="420" y="18"/>
                  </a:lnTo>
                  <a:lnTo>
                    <a:pt x="431" y="0"/>
                  </a:lnTo>
                  <a:lnTo>
                    <a:pt x="462" y="5"/>
                  </a:lnTo>
                  <a:lnTo>
                    <a:pt x="539" y="122"/>
                  </a:lnTo>
                  <a:lnTo>
                    <a:pt x="561" y="126"/>
                  </a:lnTo>
                  <a:lnTo>
                    <a:pt x="602" y="5"/>
                  </a:lnTo>
                  <a:lnTo>
                    <a:pt x="628" y="0"/>
                  </a:lnTo>
                  <a:lnTo>
                    <a:pt x="639" y="22"/>
                  </a:lnTo>
                  <a:lnTo>
                    <a:pt x="607" y="153"/>
                  </a:lnTo>
                  <a:lnTo>
                    <a:pt x="618" y="172"/>
                  </a:lnTo>
                  <a:lnTo>
                    <a:pt x="742" y="153"/>
                  </a:lnTo>
                  <a:lnTo>
                    <a:pt x="764" y="162"/>
                  </a:lnTo>
                  <a:lnTo>
                    <a:pt x="758" y="185"/>
                  </a:lnTo>
                  <a:lnTo>
                    <a:pt x="591" y="221"/>
                  </a:lnTo>
                  <a:lnTo>
                    <a:pt x="576" y="239"/>
                  </a:lnTo>
                  <a:lnTo>
                    <a:pt x="561" y="320"/>
                  </a:lnTo>
                  <a:lnTo>
                    <a:pt x="561" y="437"/>
                  </a:lnTo>
                  <a:lnTo>
                    <a:pt x="565" y="608"/>
                  </a:lnTo>
                  <a:lnTo>
                    <a:pt x="561" y="766"/>
                  </a:lnTo>
                  <a:lnTo>
                    <a:pt x="550" y="837"/>
                  </a:lnTo>
                  <a:lnTo>
                    <a:pt x="467" y="950"/>
                  </a:lnTo>
                  <a:lnTo>
                    <a:pt x="374" y="1067"/>
                  </a:lnTo>
                  <a:lnTo>
                    <a:pt x="274" y="1193"/>
                  </a:lnTo>
                  <a:lnTo>
                    <a:pt x="191" y="1314"/>
                  </a:lnTo>
                  <a:lnTo>
                    <a:pt x="134" y="1382"/>
                  </a:lnTo>
                  <a:lnTo>
                    <a:pt x="51" y="1400"/>
                  </a:lnTo>
                  <a:lnTo>
                    <a:pt x="15" y="134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8" name="Freeform 8"/>
            <p:cNvSpPr>
              <a:spLocks/>
            </p:cNvSpPr>
            <p:nvPr/>
          </p:nvSpPr>
          <p:spPr bwMode="auto">
            <a:xfrm>
              <a:off x="3314" y="2262"/>
              <a:ext cx="795" cy="1147"/>
            </a:xfrm>
            <a:custGeom>
              <a:avLst/>
              <a:gdLst>
                <a:gd name="T0" fmla="*/ 576 w 795"/>
                <a:gd name="T1" fmla="*/ 112 h 1147"/>
                <a:gd name="T2" fmla="*/ 659 w 795"/>
                <a:gd name="T3" fmla="*/ 30 h 1147"/>
                <a:gd name="T4" fmla="*/ 711 w 795"/>
                <a:gd name="T5" fmla="*/ 0 h 1147"/>
                <a:gd name="T6" fmla="*/ 753 w 795"/>
                <a:gd name="T7" fmla="*/ 5 h 1147"/>
                <a:gd name="T8" fmla="*/ 795 w 795"/>
                <a:gd name="T9" fmla="*/ 30 h 1147"/>
                <a:gd name="T10" fmla="*/ 795 w 795"/>
                <a:gd name="T11" fmla="*/ 81 h 1147"/>
                <a:gd name="T12" fmla="*/ 784 w 795"/>
                <a:gd name="T13" fmla="*/ 152 h 1147"/>
                <a:gd name="T14" fmla="*/ 753 w 795"/>
                <a:gd name="T15" fmla="*/ 203 h 1147"/>
                <a:gd name="T16" fmla="*/ 716 w 795"/>
                <a:gd name="T17" fmla="*/ 224 h 1147"/>
                <a:gd name="T18" fmla="*/ 637 w 795"/>
                <a:gd name="T19" fmla="*/ 255 h 1147"/>
                <a:gd name="T20" fmla="*/ 539 w 795"/>
                <a:gd name="T21" fmla="*/ 327 h 1147"/>
                <a:gd name="T22" fmla="*/ 436 w 795"/>
                <a:gd name="T23" fmla="*/ 438 h 1147"/>
                <a:gd name="T24" fmla="*/ 394 w 795"/>
                <a:gd name="T25" fmla="*/ 529 h 1147"/>
                <a:gd name="T26" fmla="*/ 337 w 795"/>
                <a:gd name="T27" fmla="*/ 637 h 1147"/>
                <a:gd name="T28" fmla="*/ 306 w 795"/>
                <a:gd name="T29" fmla="*/ 718 h 1147"/>
                <a:gd name="T30" fmla="*/ 265 w 795"/>
                <a:gd name="T31" fmla="*/ 820 h 1147"/>
                <a:gd name="T32" fmla="*/ 248 w 795"/>
                <a:gd name="T33" fmla="*/ 897 h 1147"/>
                <a:gd name="T34" fmla="*/ 265 w 795"/>
                <a:gd name="T35" fmla="*/ 973 h 1147"/>
                <a:gd name="T36" fmla="*/ 300 w 795"/>
                <a:gd name="T37" fmla="*/ 1034 h 1147"/>
                <a:gd name="T38" fmla="*/ 315 w 795"/>
                <a:gd name="T39" fmla="*/ 1054 h 1147"/>
                <a:gd name="T40" fmla="*/ 306 w 795"/>
                <a:gd name="T41" fmla="*/ 1075 h 1147"/>
                <a:gd name="T42" fmla="*/ 289 w 795"/>
                <a:gd name="T43" fmla="*/ 1080 h 1147"/>
                <a:gd name="T44" fmla="*/ 228 w 795"/>
                <a:gd name="T45" fmla="*/ 978 h 1147"/>
                <a:gd name="T46" fmla="*/ 212 w 795"/>
                <a:gd name="T47" fmla="*/ 988 h 1147"/>
                <a:gd name="T48" fmla="*/ 228 w 795"/>
                <a:gd name="T49" fmla="*/ 1116 h 1147"/>
                <a:gd name="T50" fmla="*/ 206 w 795"/>
                <a:gd name="T51" fmla="*/ 1126 h 1147"/>
                <a:gd name="T52" fmla="*/ 191 w 795"/>
                <a:gd name="T53" fmla="*/ 1110 h 1147"/>
                <a:gd name="T54" fmla="*/ 181 w 795"/>
                <a:gd name="T55" fmla="*/ 988 h 1147"/>
                <a:gd name="T56" fmla="*/ 160 w 795"/>
                <a:gd name="T57" fmla="*/ 988 h 1147"/>
                <a:gd name="T58" fmla="*/ 160 w 795"/>
                <a:gd name="T59" fmla="*/ 1110 h 1147"/>
                <a:gd name="T60" fmla="*/ 144 w 795"/>
                <a:gd name="T61" fmla="*/ 1147 h 1147"/>
                <a:gd name="T62" fmla="*/ 118 w 795"/>
                <a:gd name="T63" fmla="*/ 1126 h 1147"/>
                <a:gd name="T64" fmla="*/ 140 w 795"/>
                <a:gd name="T65" fmla="*/ 937 h 1147"/>
                <a:gd name="T66" fmla="*/ 129 w 795"/>
                <a:gd name="T67" fmla="*/ 922 h 1147"/>
                <a:gd name="T68" fmla="*/ 72 w 795"/>
                <a:gd name="T69" fmla="*/ 932 h 1147"/>
                <a:gd name="T70" fmla="*/ 9 w 795"/>
                <a:gd name="T71" fmla="*/ 922 h 1147"/>
                <a:gd name="T72" fmla="*/ 0 w 795"/>
                <a:gd name="T73" fmla="*/ 892 h 1147"/>
                <a:gd name="T74" fmla="*/ 46 w 795"/>
                <a:gd name="T75" fmla="*/ 897 h 1147"/>
                <a:gd name="T76" fmla="*/ 107 w 795"/>
                <a:gd name="T77" fmla="*/ 892 h 1147"/>
                <a:gd name="T78" fmla="*/ 171 w 795"/>
                <a:gd name="T79" fmla="*/ 850 h 1147"/>
                <a:gd name="T80" fmla="*/ 265 w 795"/>
                <a:gd name="T81" fmla="*/ 667 h 1147"/>
                <a:gd name="T82" fmla="*/ 322 w 795"/>
                <a:gd name="T83" fmla="*/ 519 h 1147"/>
                <a:gd name="T84" fmla="*/ 372 w 795"/>
                <a:gd name="T85" fmla="*/ 412 h 1147"/>
                <a:gd name="T86" fmla="*/ 436 w 795"/>
                <a:gd name="T87" fmla="*/ 316 h 1147"/>
                <a:gd name="T88" fmla="*/ 503 w 795"/>
                <a:gd name="T89" fmla="*/ 213 h 1147"/>
                <a:gd name="T90" fmla="*/ 545 w 795"/>
                <a:gd name="T91" fmla="*/ 147 h 1147"/>
                <a:gd name="T92" fmla="*/ 576 w 795"/>
                <a:gd name="T93" fmla="*/ 112 h 114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95"/>
                <a:gd name="T142" fmla="*/ 0 h 1147"/>
                <a:gd name="T143" fmla="*/ 795 w 795"/>
                <a:gd name="T144" fmla="*/ 1147 h 1147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95" h="1147">
                  <a:moveTo>
                    <a:pt x="576" y="112"/>
                  </a:moveTo>
                  <a:lnTo>
                    <a:pt x="659" y="30"/>
                  </a:lnTo>
                  <a:lnTo>
                    <a:pt x="711" y="0"/>
                  </a:lnTo>
                  <a:lnTo>
                    <a:pt x="753" y="5"/>
                  </a:lnTo>
                  <a:lnTo>
                    <a:pt x="795" y="30"/>
                  </a:lnTo>
                  <a:lnTo>
                    <a:pt x="795" y="81"/>
                  </a:lnTo>
                  <a:lnTo>
                    <a:pt x="784" y="152"/>
                  </a:lnTo>
                  <a:lnTo>
                    <a:pt x="753" y="203"/>
                  </a:lnTo>
                  <a:lnTo>
                    <a:pt x="716" y="224"/>
                  </a:lnTo>
                  <a:lnTo>
                    <a:pt x="637" y="255"/>
                  </a:lnTo>
                  <a:lnTo>
                    <a:pt x="539" y="327"/>
                  </a:lnTo>
                  <a:lnTo>
                    <a:pt x="436" y="438"/>
                  </a:lnTo>
                  <a:lnTo>
                    <a:pt x="394" y="529"/>
                  </a:lnTo>
                  <a:lnTo>
                    <a:pt x="337" y="637"/>
                  </a:lnTo>
                  <a:lnTo>
                    <a:pt x="306" y="718"/>
                  </a:lnTo>
                  <a:lnTo>
                    <a:pt x="265" y="820"/>
                  </a:lnTo>
                  <a:lnTo>
                    <a:pt x="248" y="897"/>
                  </a:lnTo>
                  <a:lnTo>
                    <a:pt x="265" y="973"/>
                  </a:lnTo>
                  <a:lnTo>
                    <a:pt x="300" y="1034"/>
                  </a:lnTo>
                  <a:lnTo>
                    <a:pt x="315" y="1054"/>
                  </a:lnTo>
                  <a:lnTo>
                    <a:pt x="306" y="1075"/>
                  </a:lnTo>
                  <a:lnTo>
                    <a:pt x="289" y="1080"/>
                  </a:lnTo>
                  <a:lnTo>
                    <a:pt x="228" y="978"/>
                  </a:lnTo>
                  <a:lnTo>
                    <a:pt x="212" y="988"/>
                  </a:lnTo>
                  <a:lnTo>
                    <a:pt x="228" y="1116"/>
                  </a:lnTo>
                  <a:lnTo>
                    <a:pt x="206" y="1126"/>
                  </a:lnTo>
                  <a:lnTo>
                    <a:pt x="191" y="1110"/>
                  </a:lnTo>
                  <a:lnTo>
                    <a:pt x="181" y="988"/>
                  </a:lnTo>
                  <a:lnTo>
                    <a:pt x="160" y="988"/>
                  </a:lnTo>
                  <a:lnTo>
                    <a:pt x="160" y="1110"/>
                  </a:lnTo>
                  <a:lnTo>
                    <a:pt x="144" y="1147"/>
                  </a:lnTo>
                  <a:lnTo>
                    <a:pt x="118" y="1126"/>
                  </a:lnTo>
                  <a:lnTo>
                    <a:pt x="140" y="937"/>
                  </a:lnTo>
                  <a:lnTo>
                    <a:pt x="129" y="922"/>
                  </a:lnTo>
                  <a:lnTo>
                    <a:pt x="72" y="932"/>
                  </a:lnTo>
                  <a:lnTo>
                    <a:pt x="9" y="922"/>
                  </a:lnTo>
                  <a:lnTo>
                    <a:pt x="0" y="892"/>
                  </a:lnTo>
                  <a:lnTo>
                    <a:pt x="46" y="897"/>
                  </a:lnTo>
                  <a:lnTo>
                    <a:pt x="107" y="892"/>
                  </a:lnTo>
                  <a:lnTo>
                    <a:pt x="171" y="850"/>
                  </a:lnTo>
                  <a:lnTo>
                    <a:pt x="265" y="667"/>
                  </a:lnTo>
                  <a:lnTo>
                    <a:pt x="322" y="519"/>
                  </a:lnTo>
                  <a:lnTo>
                    <a:pt x="372" y="412"/>
                  </a:lnTo>
                  <a:lnTo>
                    <a:pt x="436" y="316"/>
                  </a:lnTo>
                  <a:lnTo>
                    <a:pt x="503" y="213"/>
                  </a:lnTo>
                  <a:lnTo>
                    <a:pt x="545" y="147"/>
                  </a:lnTo>
                  <a:lnTo>
                    <a:pt x="576" y="11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02" name="AutoShape 9"/>
          <p:cNvSpPr>
            <a:spLocks noChangeArrowheads="1"/>
          </p:cNvSpPr>
          <p:nvPr/>
        </p:nvSpPr>
        <p:spPr bwMode="auto">
          <a:xfrm>
            <a:off x="2211388" y="1290639"/>
            <a:ext cx="5410200" cy="1228725"/>
          </a:xfrm>
          <a:prstGeom prst="wedgeRectCallout">
            <a:avLst>
              <a:gd name="adj1" fmla="val -44102"/>
              <a:gd name="adj2" fmla="val 70769"/>
            </a:avLst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3" tIns="45717" rIns="91433" bIns="45717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chemeClr val="tx2"/>
                </a:solidFill>
                <a:latin typeface="Times New Roman" panose="02020603050405020304" pitchFamily="18" charset="0"/>
              </a:rPr>
              <a:t>Please feel free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chemeClr val="tx2"/>
                </a:solidFill>
                <a:latin typeface="Times New Roman" panose="02020603050405020304" pitchFamily="18" charset="0"/>
              </a:rPr>
              <a:t>to ask questions!</a:t>
            </a:r>
            <a:endParaRPr lang="en-US" altLang="en-US" sz="24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62890" name="Text Box 10"/>
          <p:cNvSpPr txBox="1">
            <a:spLocks noChangeArrowheads="1"/>
          </p:cNvSpPr>
          <p:nvPr/>
        </p:nvSpPr>
        <p:spPr bwMode="auto">
          <a:xfrm>
            <a:off x="2112963" y="3276600"/>
            <a:ext cx="44704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Help me know what people </a:t>
            </a:r>
            <a:br>
              <a:rPr lang="en-US" altLang="en-US" sz="2800">
                <a:latin typeface="Times New Roman" panose="02020603050405020304" pitchFamily="18" charset="0"/>
              </a:rPr>
            </a:br>
            <a:r>
              <a:rPr lang="en-US" altLang="en-US" sz="2800">
                <a:latin typeface="Times New Roman" panose="02020603050405020304" pitchFamily="18" charset="0"/>
              </a:rPr>
              <a:t>   are not understanding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We do have a lot of material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It’s your job to slow me down</a:t>
            </a:r>
          </a:p>
        </p:txBody>
      </p:sp>
    </p:spTree>
    <p:extLst>
      <p:ext uri="{BB962C8B-B14F-4D97-AF65-F5344CB8AC3E}">
        <p14:creationId xmlns:p14="http://schemas.microsoft.com/office/powerpoint/2010/main" val="2449909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2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2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2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2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2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2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289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Instructor: Dr. </a:t>
            </a:r>
            <a:r>
              <a:rPr lang="en-US" dirty="0" err="1"/>
              <a:t>Chengwei</a:t>
            </a:r>
            <a:r>
              <a:rPr lang="en-US" dirty="0"/>
              <a:t> Lei </a:t>
            </a:r>
          </a:p>
          <a:p>
            <a:r>
              <a:rPr lang="en-US" dirty="0"/>
              <a:t>Office: Science III 338</a:t>
            </a:r>
          </a:p>
          <a:p>
            <a:r>
              <a:rPr lang="en-US" dirty="0"/>
              <a:t>Phone: (661) 654-2102 </a:t>
            </a:r>
          </a:p>
          <a:p>
            <a:r>
              <a:rPr lang="en-US" dirty="0"/>
              <a:t>E-mail: clei@csub.edu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course</a:t>
            </a:r>
          </a:p>
        </p:txBody>
      </p:sp>
    </p:spTree>
    <p:extLst>
      <p:ext uri="{BB962C8B-B14F-4D97-AF65-F5344CB8AC3E}">
        <p14:creationId xmlns:p14="http://schemas.microsoft.com/office/powerpoint/2010/main" val="1742572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LEI, </a:t>
            </a:r>
            <a:r>
              <a:rPr lang="en-US" altLang="ja-JP" dirty="0" err="1"/>
              <a:t>Chengwei</a:t>
            </a:r>
            <a:r>
              <a:rPr lang="en-US" altLang="ja-JP" dirty="0"/>
              <a:t> (</a:t>
            </a:r>
            <a:r>
              <a:rPr lang="ja-JP" altLang="en-US" dirty="0"/>
              <a:t>雷程炜</a:t>
            </a:r>
            <a:r>
              <a:rPr lang="en-US" altLang="ja-JP" dirty="0"/>
              <a:t>) received his Ph.D. in July 2014 from the Department of Computer Science in The University of Texas at San Antonio</a:t>
            </a:r>
          </a:p>
          <a:p>
            <a:endParaRPr lang="en-US" altLang="ja-JP" dirty="0"/>
          </a:p>
          <a:p>
            <a:r>
              <a:rPr lang="en-US" altLang="ja-JP" dirty="0"/>
              <a:t>His research interests lie in the broad area of b</a:t>
            </a:r>
            <a:r>
              <a:rPr lang="en-US" dirty="0"/>
              <a:t>ioinformatics, large scale data mining, network topology analysis, and clustering problems. </a:t>
            </a:r>
            <a:endParaRPr lang="en-US" altLang="ja-JP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Me</a:t>
            </a:r>
          </a:p>
        </p:txBody>
      </p:sp>
    </p:spTree>
    <p:extLst>
      <p:ext uri="{BB962C8B-B14F-4D97-AF65-F5344CB8AC3E}">
        <p14:creationId xmlns:p14="http://schemas.microsoft.com/office/powerpoint/2010/main" val="2174415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Analysis of the performance of algorithms; </a:t>
            </a:r>
          </a:p>
          <a:p>
            <a:endParaRPr lang="en-US" dirty="0"/>
          </a:p>
          <a:p>
            <a:r>
              <a:rPr lang="en-US" dirty="0"/>
              <a:t>discussion of programming techniques and data structures used in the writing of effective algorithms.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Description</a:t>
            </a:r>
          </a:p>
        </p:txBody>
      </p:sp>
    </p:spTree>
    <p:extLst>
      <p:ext uri="{BB962C8B-B14F-4D97-AF65-F5344CB8AC3E}">
        <p14:creationId xmlns:p14="http://schemas.microsoft.com/office/powerpoint/2010/main" val="3401448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Introduction to the Design and Analysis of Algorithms 3rd Edition,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i="1" dirty="0" err="1"/>
              <a:t>Anany</a:t>
            </a:r>
            <a:r>
              <a:rPr lang="en-US" i="1" dirty="0"/>
              <a:t> </a:t>
            </a:r>
            <a:r>
              <a:rPr lang="en-US" i="1" dirty="0" err="1"/>
              <a:t>Levitin</a:t>
            </a:r>
            <a:r>
              <a:rPr lang="en-US" i="1" dirty="0"/>
              <a:t>, Pearson, 2011.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Textbook</a:t>
            </a:r>
          </a:p>
        </p:txBody>
      </p:sp>
      <p:pic>
        <p:nvPicPr>
          <p:cNvPr id="4" name="Picture 2" descr="C:\Users\ThinkPad\Desktop\01323168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4703" y="2514600"/>
            <a:ext cx="3480373" cy="42957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91947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Lecture; Demonstration; Lab</a:t>
            </a:r>
            <a:endParaRPr lang="en-US" b="1" dirty="0"/>
          </a:p>
          <a:p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Method of Instruction </a:t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864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Semester Grade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3527953"/>
              </p:ext>
            </p:extLst>
          </p:nvPr>
        </p:nvGraphicFramePr>
        <p:xfrm>
          <a:off x="1828800" y="2057402"/>
          <a:ext cx="8001000" cy="33390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03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416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320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Average of Regular Semester Exams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30%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Exams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6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Homework &amp; Labs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50%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As determined by instructor 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6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Comprehensive Final Exam 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20</a:t>
                      </a:r>
                      <a:r>
                        <a:rPr lang="en-US" sz="2800" dirty="0">
                          <a:effectLst/>
                        </a:rPr>
                        <a:t>%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Comprehensive Exam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7358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assignment is due at the </a:t>
            </a:r>
            <a:r>
              <a:rPr lang="en-US" b="1" dirty="0"/>
              <a:t>specified date at the specified time. </a:t>
            </a:r>
            <a:r>
              <a:rPr lang="en-US" dirty="0"/>
              <a:t>Late submissions will be accepted at a penalty of 20% for each day the assignment is late.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 homework submissions</a:t>
            </a:r>
          </a:p>
        </p:txBody>
      </p:sp>
    </p:spTree>
    <p:extLst>
      <p:ext uri="{BB962C8B-B14F-4D97-AF65-F5344CB8AC3E}">
        <p14:creationId xmlns:p14="http://schemas.microsoft.com/office/powerpoint/2010/main" val="816954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3FD305F-11C4-4C3E-8A8C-4E1C2220F2C8}" type="datetime1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1/22/2025</a:t>
            </a:fld>
            <a:endParaRPr lang="en-US" altLang="en-US" sz="140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123AA31-D07F-449F-B513-940DCF2BE7B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Cheating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You are not allowed to read, copy, or rewrite the solutions written by others (</a:t>
            </a:r>
            <a:r>
              <a:rPr lang="en-US" altLang="en-US" sz="2800" b="1"/>
              <a:t>in this or previous terms</a:t>
            </a:r>
            <a:r>
              <a:rPr lang="en-US" altLang="en-US" sz="2800"/>
              <a:t>). Copying materials from </a:t>
            </a:r>
            <a:r>
              <a:rPr lang="en-US" altLang="en-US" sz="2800" b="1"/>
              <a:t>websites, books or any other sources</a:t>
            </a:r>
            <a:r>
              <a:rPr lang="en-US" altLang="en-US" sz="2800"/>
              <a:t> is considered equivalent to copying from another student.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If two people are caught sharing solutions, then </a:t>
            </a:r>
            <a:r>
              <a:rPr lang="en-US" altLang="en-US" sz="2800" b="1"/>
              <a:t>both the copier and copiee</a:t>
            </a:r>
            <a:r>
              <a:rPr lang="en-US" altLang="en-US" sz="2800"/>
              <a:t> will be held </a:t>
            </a:r>
            <a:r>
              <a:rPr lang="en-US" altLang="en-US" sz="2800" b="1"/>
              <a:t>equally responsible</a:t>
            </a:r>
            <a:r>
              <a:rPr lang="en-US" altLang="en-US" sz="2800"/>
              <a:t>, which will result in zero point in homework.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Cheating on an exam will result in failing the course. </a:t>
            </a:r>
          </a:p>
        </p:txBody>
      </p:sp>
    </p:spTree>
    <p:extLst>
      <p:ext uri="{BB962C8B-B14F-4D97-AF65-F5344CB8AC3E}">
        <p14:creationId xmlns:p14="http://schemas.microsoft.com/office/powerpoint/2010/main" val="97729575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131</TotalTime>
  <Words>432</Words>
  <Application>Microsoft Office PowerPoint</Application>
  <PresentationFormat>Widescreen</PresentationFormat>
  <Paragraphs>84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Wingdings 3</vt:lpstr>
      <vt:lpstr>Wisp</vt:lpstr>
      <vt:lpstr>CMPS 3120 </vt:lpstr>
      <vt:lpstr>The course</vt:lpstr>
      <vt:lpstr>About Me</vt:lpstr>
      <vt:lpstr>Course Description</vt:lpstr>
      <vt:lpstr>Textbook</vt:lpstr>
      <vt:lpstr>Method of Instruction  </vt:lpstr>
      <vt:lpstr>Semester Grade</vt:lpstr>
      <vt:lpstr>Late homework submissions</vt:lpstr>
      <vt:lpstr>Cheating</vt:lpstr>
      <vt:lpstr>PowerPoint Presentation</vt:lpstr>
      <vt:lpstr>PowerPoint Presentation</vt:lpstr>
      <vt:lpstr>To do well you should:</vt:lpstr>
      <vt:lpstr>PowerPoint Presentation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40</cp:revision>
  <dcterms:created xsi:type="dcterms:W3CDTF">2016-08-31T19:16:09Z</dcterms:created>
  <dcterms:modified xsi:type="dcterms:W3CDTF">2025-01-22T22:11:09Z</dcterms:modified>
</cp:coreProperties>
</file>