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361" r:id="rId2"/>
    <p:sldId id="362" r:id="rId3"/>
    <p:sldId id="363" r:id="rId4"/>
    <p:sldId id="364" r:id="rId5"/>
    <p:sldId id="3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8B88D-2A25-4D93-81D4-423422AEA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781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5D8B78-4DA6-4036-B064-8DB2526FF07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609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BA69E-C301-484A-858F-04DD3736E48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662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20F51-6C7F-4C8C-AE11-9FB4E0245C4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74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0708E-8A22-4D0A-887D-E257AF56BAA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233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8A482-FEC9-4D70-8F29-DCF63E95991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Two main issues related to algorithms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How to design algorithms</a:t>
            </a:r>
          </a:p>
          <a:p>
            <a:endParaRPr lang="en-US" altLang="en-US" sz="2800"/>
          </a:p>
          <a:p>
            <a:endParaRPr lang="en-US" altLang="en-US" sz="2800"/>
          </a:p>
          <a:p>
            <a:r>
              <a:rPr lang="en-US" altLang="en-US" sz="2800"/>
              <a:t>How to analyze algorithm efficiency</a:t>
            </a:r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23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Levitin “Introduction to the Design &amp; Analysis of Algorithms,” 3</a:t>
            </a:r>
            <a:r>
              <a:rPr lang="en-US" altLang="en-US" baseline="30000"/>
              <a:t>rd</a:t>
            </a:r>
            <a:r>
              <a:rPr lang="en-US" altLang="en-US"/>
              <a:t> ed., Ch. 1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F0207-E7A1-4808-810C-3F60FEFF721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305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Algorithm  design techniques/strategies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676400"/>
            <a:ext cx="3810000" cy="3962400"/>
          </a:xfrm>
        </p:spPr>
        <p:txBody>
          <a:bodyPr/>
          <a:lstStyle/>
          <a:p>
            <a:r>
              <a:rPr lang="en-US" altLang="en-US"/>
              <a:t>Brute force</a:t>
            </a:r>
          </a:p>
          <a:p>
            <a:endParaRPr lang="en-US" altLang="en-US"/>
          </a:p>
          <a:p>
            <a:r>
              <a:rPr lang="en-US" altLang="en-US"/>
              <a:t>Divide and conquer</a:t>
            </a:r>
          </a:p>
          <a:p>
            <a:endParaRPr lang="en-US" altLang="en-US"/>
          </a:p>
          <a:p>
            <a:r>
              <a:rPr lang="en-US" altLang="en-US"/>
              <a:t>Decrease and conquer</a:t>
            </a:r>
          </a:p>
          <a:p>
            <a:endParaRPr lang="en-US" altLang="en-US"/>
          </a:p>
          <a:p>
            <a:r>
              <a:rPr lang="en-US" altLang="en-US"/>
              <a:t>Transform and conquer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Space and time tradeoffs</a:t>
            </a:r>
          </a:p>
          <a:p>
            <a:endParaRPr lang="en-US" altLang="en-US"/>
          </a:p>
          <a:p>
            <a:endParaRPr lang="en-US" altLang="en-US" sz="2000"/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6248400" y="1676400"/>
            <a:ext cx="441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rgbClr val="A50021"/>
              </a:buClr>
              <a:buChar char="•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Greedy approach</a:t>
            </a:r>
          </a:p>
          <a:p>
            <a:endParaRPr lang="en-US" altLang="en-US" sz="2400"/>
          </a:p>
          <a:p>
            <a:r>
              <a:rPr lang="en-US" altLang="en-US" sz="2400"/>
              <a:t>Dynamic programming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US" altLang="en-US" sz="2400"/>
              <a:t>Iterative improvement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US" altLang="en-US" sz="2400"/>
              <a:t>Backtracking </a:t>
            </a:r>
            <a:br>
              <a:rPr lang="en-US" altLang="en-US" sz="2400"/>
            </a:br>
            <a:endParaRPr lang="en-US" altLang="en-US" sz="2400"/>
          </a:p>
          <a:p>
            <a:pPr>
              <a:lnSpc>
                <a:spcPct val="110000"/>
              </a:lnSpc>
            </a:pPr>
            <a:r>
              <a:rPr lang="en-US" altLang="en-US" sz="2400"/>
              <a:t>Branch and bound</a:t>
            </a:r>
          </a:p>
          <a:p>
            <a:endParaRPr lang="en-US" altLang="en-US" sz="2400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56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C68E-6AE0-4BD2-986D-5CCB6447836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algorithms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How good is the algorithm?</a:t>
            </a:r>
          </a:p>
          <a:p>
            <a:pPr lvl="1"/>
            <a:r>
              <a:rPr lang="en-US" altLang="en-US" sz="1800" dirty="0"/>
              <a:t>time efficiency</a:t>
            </a:r>
          </a:p>
          <a:p>
            <a:pPr lvl="1"/>
            <a:r>
              <a:rPr lang="en-US" altLang="en-US" sz="1800" dirty="0"/>
              <a:t>space efficiency</a:t>
            </a:r>
          </a:p>
          <a:p>
            <a:endParaRPr lang="en-US" altLang="en-US" dirty="0"/>
          </a:p>
          <a:p>
            <a:r>
              <a:rPr lang="en-US" altLang="en-US" sz="2400" dirty="0"/>
              <a:t>Does there exist a better algorithm?</a:t>
            </a:r>
          </a:p>
          <a:p>
            <a:pPr lvl="1"/>
            <a:r>
              <a:rPr lang="en-US" altLang="en-US" sz="1800" dirty="0"/>
              <a:t>lower bounds</a:t>
            </a:r>
          </a:p>
          <a:p>
            <a:pPr lvl="1"/>
            <a:r>
              <a:rPr lang="en-US" altLang="en-US" sz="1800" dirty="0"/>
              <a:t>optimality</a:t>
            </a:r>
          </a:p>
        </p:txBody>
      </p:sp>
    </p:spTree>
    <p:extLst>
      <p:ext uri="{BB962C8B-B14F-4D97-AF65-F5344CB8AC3E}">
        <p14:creationId xmlns:p14="http://schemas.microsoft.com/office/powerpoint/2010/main" val="306761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80FF-E1DF-4328-A4F4-E7094320E5D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Important problem types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7668" y="1752601"/>
            <a:ext cx="8305800" cy="5362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sorting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searching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string processing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graph problems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combinatorial problems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geometric problems</a:t>
            </a:r>
            <a:br>
              <a:rPr lang="en-US" altLang="en-US" dirty="0"/>
            </a:b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numerical problems</a:t>
            </a:r>
          </a:p>
        </p:txBody>
      </p:sp>
    </p:spTree>
    <p:extLst>
      <p:ext uri="{BB962C8B-B14F-4D97-AF65-F5344CB8AC3E}">
        <p14:creationId xmlns:p14="http://schemas.microsoft.com/office/powerpoint/2010/main" val="364845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22B88-27DB-4A7B-81C5-D5A4225E868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98438"/>
            <a:ext cx="8151812" cy="685800"/>
          </a:xfrm>
        </p:spPr>
        <p:txBody>
          <a:bodyPr/>
          <a:lstStyle/>
          <a:p>
            <a:r>
              <a:rPr lang="en-US" altLang="en-US"/>
              <a:t>Fundamental data structures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295400"/>
            <a:ext cx="42672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en-US" altLang="en-US" sz="2800" dirty="0"/>
              <a:t> list</a:t>
            </a:r>
          </a:p>
          <a:p>
            <a:pPr lvl="1">
              <a:lnSpc>
                <a:spcPct val="130000"/>
              </a:lnSpc>
            </a:pPr>
            <a:r>
              <a:rPr lang="en-US" altLang="en-US" sz="2800" dirty="0"/>
              <a:t>array</a:t>
            </a:r>
          </a:p>
          <a:p>
            <a:pPr lvl="1">
              <a:lnSpc>
                <a:spcPct val="130000"/>
              </a:lnSpc>
            </a:pPr>
            <a:r>
              <a:rPr lang="en-US" altLang="en-US" sz="2800" dirty="0"/>
              <a:t>linked list</a:t>
            </a:r>
          </a:p>
          <a:p>
            <a:pPr lvl="1">
              <a:lnSpc>
                <a:spcPct val="130000"/>
              </a:lnSpc>
            </a:pPr>
            <a:r>
              <a:rPr lang="en-US" altLang="en-US" sz="2800" dirty="0"/>
              <a:t>string </a:t>
            </a:r>
          </a:p>
          <a:p>
            <a:pPr>
              <a:lnSpc>
                <a:spcPct val="130000"/>
              </a:lnSpc>
            </a:pPr>
            <a:r>
              <a:rPr lang="en-US" altLang="en-US" sz="2800" dirty="0"/>
              <a:t> stack</a:t>
            </a:r>
          </a:p>
          <a:p>
            <a:pPr>
              <a:lnSpc>
                <a:spcPct val="130000"/>
              </a:lnSpc>
            </a:pPr>
            <a:r>
              <a:rPr lang="en-US" altLang="en-US" sz="2800" dirty="0"/>
              <a:t> queue</a:t>
            </a:r>
          </a:p>
          <a:p>
            <a:pPr>
              <a:lnSpc>
                <a:spcPct val="130000"/>
              </a:lnSpc>
            </a:pPr>
            <a:r>
              <a:rPr lang="en-US" altLang="en-US" sz="2800" dirty="0"/>
              <a:t> priority queue</a:t>
            </a:r>
          </a:p>
          <a:p>
            <a:pPr>
              <a:lnSpc>
                <a:spcPct val="130000"/>
              </a:lnSpc>
              <a:buFont typeface="Monotype Sorts" pitchFamily="2" charset="2"/>
              <a:buNone/>
            </a:pPr>
            <a:br>
              <a:rPr lang="en-US" altLang="en-US" sz="2000" dirty="0"/>
            </a:b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endParaRPr lang="en-US" altLang="en-US" sz="1200" dirty="0"/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477000" y="1219200"/>
            <a:ext cx="419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>
              <a:spcBef>
                <a:spcPct val="20000"/>
              </a:spcBef>
              <a:buClr>
                <a:srgbClr val="A50021"/>
              </a:buClr>
              <a:buSzPct val="75000"/>
              <a:buFont typeface="Monotype Sorts" pitchFamily="2" charset="2"/>
              <a:buChar char="b"/>
              <a:defRPr kumimoji="1" sz="20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rgbClr val="A50021"/>
              </a:buClr>
              <a:buChar char="•"/>
              <a:defRPr kumimoji="1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lr>
                <a:srgbClr val="A50021"/>
              </a:buClr>
              <a:buChar char="–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Char char="»"/>
              <a:defRPr kumimoji="1" sz="1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en-US" sz="2800"/>
              <a:t>graph</a:t>
            </a:r>
          </a:p>
          <a:p>
            <a:pPr>
              <a:lnSpc>
                <a:spcPct val="130000"/>
              </a:lnSpc>
            </a:pPr>
            <a:r>
              <a:rPr lang="en-US" altLang="en-US" sz="2800"/>
              <a:t>tree</a:t>
            </a:r>
          </a:p>
          <a:p>
            <a:pPr>
              <a:lnSpc>
                <a:spcPct val="130000"/>
              </a:lnSpc>
            </a:pPr>
            <a:r>
              <a:rPr lang="en-US" altLang="en-US" sz="2800"/>
              <a:t>set and dictionary</a:t>
            </a:r>
          </a:p>
        </p:txBody>
      </p:sp>
    </p:spTree>
    <p:extLst>
      <p:ext uri="{BB962C8B-B14F-4D97-AF65-F5344CB8AC3E}">
        <p14:creationId xmlns:p14="http://schemas.microsoft.com/office/powerpoint/2010/main" val="1657085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108</TotalTime>
  <Words>127</Words>
  <Application>Microsoft Office PowerPoint</Application>
  <PresentationFormat>Widescreen</PresentationFormat>
  <Paragraphs>61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Two main issues related to algorithms</vt:lpstr>
      <vt:lpstr>Algorithm  design techniques/strategies</vt:lpstr>
      <vt:lpstr>Analysis of algorithms</vt:lpstr>
      <vt:lpstr>Important problem types</vt:lpstr>
      <vt:lpstr>Fundamental data structures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30</cp:revision>
  <dcterms:created xsi:type="dcterms:W3CDTF">2016-08-31T19:16:09Z</dcterms:created>
  <dcterms:modified xsi:type="dcterms:W3CDTF">2019-10-23T21:19:09Z</dcterms:modified>
</cp:coreProperties>
</file>