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387" r:id="rId2"/>
    <p:sldId id="388" r:id="rId3"/>
    <p:sldId id="389" r:id="rId4"/>
    <p:sldId id="39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77" d="100"/>
          <a:sy n="77" d="100"/>
        </p:scale>
        <p:origin x="55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10/23/2019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 lIns="92152" tIns="46076" rIns="92152" bIns="46076"/>
          <a:lstStyle/>
          <a:p>
            <a:fld id="{16575154-2C01-45D6-97A4-FF525FC97F19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52" tIns="46076" rIns="92152" bIns="46076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452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 lIns="92152" tIns="46076" rIns="92152" bIns="46076"/>
          <a:lstStyle/>
          <a:p>
            <a:fld id="{9CB2EF8D-4ED7-475C-A0AB-FABCEEC0DCB0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52" tIns="46076" rIns="92152" bIns="46076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1811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 lIns="92152" tIns="46076" rIns="92152" bIns="46076"/>
          <a:lstStyle/>
          <a:p>
            <a:fld id="{BC58229B-2FE1-4CF6-AD9A-8C73AFBA13E1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52" tIns="46076" rIns="92152" bIns="46076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321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 lIns="92152" tIns="46076" rIns="92152" bIns="46076"/>
          <a:lstStyle/>
          <a:p>
            <a:fld id="{F332DAFA-74F6-41B0-BCA8-C2E3778A6F6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152" tIns="46076" rIns="92152" bIns="46076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3354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CD321BD-17A6-46B1-8F1F-651D56E0220C}" type="datetime1">
              <a:rPr lang="en-US" altLang="en-US"/>
              <a:pPr/>
              <a:t>10/23/2019</a:t>
            </a:fld>
            <a:endParaRPr lang="en-US" altLang="en-US"/>
          </a:p>
        </p:txBody>
      </p:sp>
      <p:sp>
        <p:nvSpPr>
          <p:cNvPr id="1013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0E2747-AFBF-42B6-B203-03480C075CC7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013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to measure complexity?</a:t>
            </a:r>
          </a:p>
        </p:txBody>
      </p:sp>
      <p:sp>
        <p:nvSpPr>
          <p:cNvPr id="1071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Accurate running time is not a good measure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It depends on input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It depends on the machine you used and who implemented the algorithm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It depends on the weather, maybe </a:t>
            </a:r>
            <a:r>
              <a:rPr lang="en-US" altLang="en-US" dirty="0">
                <a:sym typeface="Wingdings" pitchFamily="2" charset="2"/>
              </a:rPr>
              <a:t></a:t>
            </a: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We would like to have an analysis that does not depend on those factors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110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FF62689-7B6A-43A6-A9DE-B5151E1D42AB}" type="datetime1">
              <a:rPr lang="en-US" altLang="en-US"/>
              <a:pPr/>
              <a:t>10/23/2019</a:t>
            </a:fld>
            <a:endParaRPr lang="en-US" altLang="en-US"/>
          </a:p>
        </p:txBody>
      </p:sp>
      <p:sp>
        <p:nvSpPr>
          <p:cNvPr id="1034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5D175C-BAED-4717-AA18-644FD953A447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034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Machine-independent</a:t>
            </a:r>
          </a:p>
        </p:txBody>
      </p:sp>
      <p:sp>
        <p:nvSpPr>
          <p:cNvPr id="107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A generic </a:t>
            </a:r>
            <a:r>
              <a:rPr lang="en-US" altLang="en-US" dirty="0" err="1"/>
              <a:t>uniprocessor</a:t>
            </a:r>
            <a:r>
              <a:rPr lang="en-US" altLang="en-US" dirty="0"/>
              <a:t> random-access machine (RAM) model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No concurrent operations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Each </a:t>
            </a:r>
            <a:r>
              <a:rPr lang="en-US" altLang="en-US" dirty="0">
                <a:solidFill>
                  <a:srgbClr val="008000"/>
                </a:solidFill>
              </a:rPr>
              <a:t>simple</a:t>
            </a:r>
            <a:r>
              <a:rPr lang="en-US" altLang="en-US" dirty="0"/>
              <a:t> operation (e.g. +, -, =, *, if, for) takes 1 step.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8000"/>
                </a:solidFill>
              </a:rPr>
              <a:t>Loops</a:t>
            </a:r>
            <a:r>
              <a:rPr lang="en-US" altLang="en-US" dirty="0"/>
              <a:t> and </a:t>
            </a:r>
            <a:r>
              <a:rPr lang="en-US" altLang="en-US" dirty="0">
                <a:solidFill>
                  <a:srgbClr val="008000"/>
                </a:solidFill>
              </a:rPr>
              <a:t>subroutine</a:t>
            </a:r>
            <a:r>
              <a:rPr lang="en-US" altLang="en-US" dirty="0"/>
              <a:t> calls are </a:t>
            </a:r>
            <a:r>
              <a:rPr lang="en-US" altLang="en-US" i="1" dirty="0">
                <a:solidFill>
                  <a:srgbClr val="008000"/>
                </a:solidFill>
              </a:rPr>
              <a:t>not</a:t>
            </a:r>
            <a:r>
              <a:rPr lang="en-US" altLang="en-US" i="1" dirty="0"/>
              <a:t> </a:t>
            </a:r>
            <a:r>
              <a:rPr lang="en-US" altLang="en-US" dirty="0"/>
              <a:t>simple operations.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All memory equally expensive to access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Constant word size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Unless we are explicitly manipulating bits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3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2536ADA-317A-4C6E-B36C-C1EA1D3203FE}" type="datetime1">
              <a:rPr lang="en-US" altLang="en-US"/>
              <a:pPr/>
              <a:t>10/23/2019</a:t>
            </a:fld>
            <a:endParaRPr lang="en-US" altLang="en-US"/>
          </a:p>
        </p:txBody>
      </p:sp>
      <p:sp>
        <p:nvSpPr>
          <p:cNvPr id="1054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C8D0AE-8664-454F-AD8A-3D3A3AEAA2C5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054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Running Time</a:t>
            </a:r>
          </a:p>
        </p:txBody>
      </p:sp>
      <p:sp>
        <p:nvSpPr>
          <p:cNvPr id="107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Number of primitive steps that are executed</a:t>
            </a:r>
          </a:p>
          <a:p>
            <a:pPr lvl="1" eaLnBrk="1" hangingPunct="1"/>
            <a:r>
              <a:rPr lang="en-US" altLang="en-US" dirty="0"/>
              <a:t>Except for time of executing a function call most statements roughly require the same amount of time</a:t>
            </a:r>
          </a:p>
          <a:p>
            <a:pPr lvl="2" eaLnBrk="1" hangingPunct="1"/>
            <a:r>
              <a:rPr lang="en-US" altLang="en-US" dirty="0"/>
              <a:t>y = m * x + b</a:t>
            </a:r>
          </a:p>
          <a:p>
            <a:pPr lvl="2" eaLnBrk="1" hangingPunct="1"/>
            <a:r>
              <a:rPr lang="en-US" altLang="en-US" dirty="0"/>
              <a:t>c = 5 / 9 * (t - 32 )</a:t>
            </a:r>
          </a:p>
          <a:p>
            <a:pPr lvl="2" eaLnBrk="1" hangingPunct="1"/>
            <a:r>
              <a:rPr lang="en-US" altLang="en-US" dirty="0"/>
              <a:t>z = f(x) + g(x)</a:t>
            </a:r>
          </a:p>
          <a:p>
            <a:pPr eaLnBrk="1" hangingPunct="1"/>
            <a:r>
              <a:rPr lang="en-US" altLang="en-US" dirty="0"/>
              <a:t>We can be more exact if need be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0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2499115-562F-4D68-A002-97766A032219}" type="datetime1">
              <a:rPr lang="en-US" altLang="en-US"/>
              <a:pPr/>
              <a:t>10/23/2019</a:t>
            </a:fld>
            <a:endParaRPr lang="en-US" altLang="en-US"/>
          </a:p>
        </p:txBody>
      </p:sp>
      <p:sp>
        <p:nvSpPr>
          <p:cNvPr id="1075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5D3E25-FBAB-484F-9C1B-8D73180E481B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075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Asymptotic Analysis</a:t>
            </a:r>
          </a:p>
        </p:txBody>
      </p:sp>
      <p:sp>
        <p:nvSpPr>
          <p:cNvPr id="1077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Running time depends on the size of the input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Larger array takes more time to sort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T(n): the time taken on input with size 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Look at </a:t>
            </a:r>
            <a:r>
              <a:rPr lang="en-US" altLang="en-US" b="1" i="1" dirty="0"/>
              <a:t>growth </a:t>
            </a:r>
            <a:r>
              <a:rPr lang="en-US" altLang="en-US" dirty="0"/>
              <a:t>of </a:t>
            </a:r>
            <a:r>
              <a:rPr lang="en-US" altLang="en-US" i="1" dirty="0"/>
              <a:t>T</a:t>
            </a:r>
            <a:r>
              <a:rPr lang="en-US" altLang="en-US" dirty="0"/>
              <a:t>(</a:t>
            </a:r>
            <a:r>
              <a:rPr lang="en-US" altLang="en-US" i="1" dirty="0"/>
              <a:t>n</a:t>
            </a:r>
            <a:r>
              <a:rPr lang="en-US" altLang="en-US" dirty="0"/>
              <a:t>) as </a:t>
            </a:r>
            <a:r>
              <a:rPr lang="en-US" altLang="en-US" i="1" dirty="0"/>
              <a:t>n</a:t>
            </a:r>
            <a:r>
              <a:rPr lang="en-US" altLang="en-US" dirty="0"/>
              <a:t>→∞.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dirty="0"/>
              <a:t>		</a:t>
            </a:r>
            <a:r>
              <a:rPr lang="en-US" altLang="en-US" sz="3600" dirty="0">
                <a:solidFill>
                  <a:srgbClr val="008000"/>
                </a:solidFill>
              </a:rPr>
              <a:t>“Asymptotic Analysis”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Size of input is generally defined as the number of input elements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In some cases may be tricky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136</TotalTime>
  <Words>225</Words>
  <Application>Microsoft Office PowerPoint</Application>
  <PresentationFormat>Widescreen</PresentationFormat>
  <Paragraphs>42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Wisp</vt:lpstr>
      <vt:lpstr>How to measure complexity?</vt:lpstr>
      <vt:lpstr>Machine-independent</vt:lpstr>
      <vt:lpstr>Running Time</vt:lpstr>
      <vt:lpstr>Asymptotic Analysis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40</cp:revision>
  <dcterms:created xsi:type="dcterms:W3CDTF">2016-08-31T19:16:09Z</dcterms:created>
  <dcterms:modified xsi:type="dcterms:W3CDTF">2019-10-23T22:39:58Z</dcterms:modified>
</cp:coreProperties>
</file>