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C6885-504F-41C0-86F4-2BF2FF88A5D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713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E8BB0-BBE1-4663-A316-3D4BF2D136C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34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DF9D-0B64-4875-A0AC-F9987F36020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Divide-and-Conquer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en-US" altLang="en-US" sz="2800"/>
              <a:t>The most-well known algorithm design strategy:</a:t>
            </a:r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altLang="en-US" sz="2800"/>
              <a:t> Divide instance of problem into two or more smaller instances</a:t>
            </a:r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sz="2800"/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altLang="en-US" sz="2800"/>
              <a:t>Solve smaller instances recursively</a:t>
            </a:r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sz="2800"/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altLang="en-US" sz="2800"/>
              <a:t>Obtain solution to original (larger) instance by combining these solutions</a:t>
            </a:r>
          </a:p>
          <a:p>
            <a:pPr marL="457200" indent="-457200"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83885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4DF8-3156-46FA-A77D-3A718DB32D2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Divide-and-Conquer Technique (cont.)</a:t>
            </a:r>
          </a:p>
        </p:txBody>
      </p:sp>
      <p:sp>
        <p:nvSpPr>
          <p:cNvPr id="281606" name="Oval 6"/>
          <p:cNvSpPr>
            <a:spLocks noChangeArrowheads="1"/>
          </p:cNvSpPr>
          <p:nvPr/>
        </p:nvSpPr>
        <p:spPr bwMode="auto">
          <a:xfrm>
            <a:off x="7086600" y="2362200"/>
            <a:ext cx="2286000" cy="8382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 dirty="0" err="1"/>
              <a:t>subproblem</a:t>
            </a:r>
            <a:r>
              <a:rPr lang="en-US" altLang="en-US" b="1" dirty="0"/>
              <a:t> 2 </a:t>
            </a:r>
          </a:p>
          <a:p>
            <a:r>
              <a:rPr lang="en-US" altLang="en-US" b="1" dirty="0"/>
              <a:t>of size </a:t>
            </a:r>
            <a:r>
              <a:rPr lang="en-US" altLang="en-US" b="1" i="1" dirty="0"/>
              <a:t>n</a:t>
            </a:r>
            <a:r>
              <a:rPr lang="en-US" altLang="en-US" b="1" dirty="0"/>
              <a:t>/2</a:t>
            </a:r>
          </a:p>
        </p:txBody>
      </p:sp>
      <p:sp>
        <p:nvSpPr>
          <p:cNvPr id="281607" name="Oval 7"/>
          <p:cNvSpPr>
            <a:spLocks noChangeArrowheads="1"/>
          </p:cNvSpPr>
          <p:nvPr/>
        </p:nvSpPr>
        <p:spPr bwMode="auto">
          <a:xfrm>
            <a:off x="2743200" y="2362200"/>
            <a:ext cx="2286000" cy="8382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 dirty="0" err="1"/>
              <a:t>subproblem</a:t>
            </a:r>
            <a:r>
              <a:rPr lang="en-US" altLang="en-US" b="1" dirty="0"/>
              <a:t> 1 </a:t>
            </a:r>
          </a:p>
          <a:p>
            <a:r>
              <a:rPr lang="en-US" altLang="en-US" b="1" dirty="0"/>
              <a:t>of size </a:t>
            </a:r>
            <a:r>
              <a:rPr lang="en-US" altLang="en-US" b="1" i="1" dirty="0"/>
              <a:t>n</a:t>
            </a:r>
            <a:r>
              <a:rPr lang="en-US" altLang="en-US" b="1" dirty="0"/>
              <a:t>/2</a:t>
            </a:r>
          </a:p>
        </p:txBody>
      </p:sp>
      <p:sp>
        <p:nvSpPr>
          <p:cNvPr id="281608" name="Rectangle 8"/>
          <p:cNvSpPr>
            <a:spLocks noChangeArrowheads="1"/>
          </p:cNvSpPr>
          <p:nvPr/>
        </p:nvSpPr>
        <p:spPr bwMode="auto">
          <a:xfrm>
            <a:off x="2743200" y="3657600"/>
            <a:ext cx="22860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 dirty="0"/>
              <a:t>a solution to </a:t>
            </a:r>
          </a:p>
          <a:p>
            <a:r>
              <a:rPr lang="en-US" altLang="en-US" sz="1600" b="1" dirty="0" err="1"/>
              <a:t>subproblem</a:t>
            </a:r>
            <a:r>
              <a:rPr lang="en-US" altLang="en-US" sz="1600" b="1" dirty="0"/>
              <a:t> 1</a:t>
            </a:r>
            <a:endParaRPr lang="en-US" altLang="en-US" dirty="0"/>
          </a:p>
        </p:txBody>
      </p:sp>
      <p:sp>
        <p:nvSpPr>
          <p:cNvPr id="281609" name="Rectangle 9"/>
          <p:cNvSpPr>
            <a:spLocks noChangeArrowheads="1"/>
          </p:cNvSpPr>
          <p:nvPr/>
        </p:nvSpPr>
        <p:spPr bwMode="auto">
          <a:xfrm>
            <a:off x="4953000" y="5410200"/>
            <a:ext cx="22860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 dirty="0"/>
              <a:t>a solution to</a:t>
            </a:r>
          </a:p>
          <a:p>
            <a:r>
              <a:rPr lang="en-US" altLang="en-US" sz="1600" b="1" dirty="0"/>
              <a:t>the original problem</a:t>
            </a:r>
            <a:endParaRPr lang="en-US" altLang="en-US" dirty="0"/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7086600" y="3657600"/>
            <a:ext cx="22860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 dirty="0"/>
              <a:t>a solution to </a:t>
            </a:r>
          </a:p>
          <a:p>
            <a:r>
              <a:rPr lang="en-US" altLang="en-US" sz="1600" b="1" dirty="0" err="1"/>
              <a:t>subproblem</a:t>
            </a:r>
            <a:r>
              <a:rPr lang="en-US" altLang="en-US" sz="1600" b="1" dirty="0"/>
              <a:t> 2</a:t>
            </a:r>
            <a:endParaRPr lang="en-US" altLang="en-US" dirty="0"/>
          </a:p>
        </p:txBody>
      </p:sp>
      <p:sp>
        <p:nvSpPr>
          <p:cNvPr id="281611" name="Line 11"/>
          <p:cNvSpPr>
            <a:spLocks noChangeShapeType="1"/>
          </p:cNvSpPr>
          <p:nvPr/>
        </p:nvSpPr>
        <p:spPr bwMode="auto">
          <a:xfrm flipH="1">
            <a:off x="4191000" y="2057400"/>
            <a:ext cx="144780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2" name="Line 12"/>
          <p:cNvSpPr>
            <a:spLocks noChangeShapeType="1"/>
          </p:cNvSpPr>
          <p:nvPr/>
        </p:nvSpPr>
        <p:spPr bwMode="auto">
          <a:xfrm>
            <a:off x="6477000" y="2057400"/>
            <a:ext cx="152400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04" name="Oval 4"/>
          <p:cNvSpPr>
            <a:spLocks noChangeArrowheads="1"/>
          </p:cNvSpPr>
          <p:nvPr/>
        </p:nvSpPr>
        <p:spPr bwMode="auto">
          <a:xfrm>
            <a:off x="4953000" y="1295400"/>
            <a:ext cx="2286000" cy="8382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 dirty="0"/>
              <a:t>a problem of size </a:t>
            </a:r>
            <a:r>
              <a:rPr lang="en-US" altLang="en-US" b="1" i="1" dirty="0"/>
              <a:t>n</a:t>
            </a:r>
            <a:endParaRPr lang="en-US" altLang="en-US" b="1" dirty="0"/>
          </a:p>
        </p:txBody>
      </p:sp>
      <p:sp>
        <p:nvSpPr>
          <p:cNvPr id="281613" name="Line 13"/>
          <p:cNvSpPr>
            <a:spLocks noChangeShapeType="1"/>
          </p:cNvSpPr>
          <p:nvPr/>
        </p:nvSpPr>
        <p:spPr bwMode="auto">
          <a:xfrm>
            <a:off x="3810000" y="3200400"/>
            <a:ext cx="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4" name="Line 14"/>
          <p:cNvSpPr>
            <a:spLocks noChangeShapeType="1"/>
          </p:cNvSpPr>
          <p:nvPr/>
        </p:nvSpPr>
        <p:spPr bwMode="auto">
          <a:xfrm>
            <a:off x="8229600" y="3200400"/>
            <a:ext cx="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5" name="Line 15"/>
          <p:cNvSpPr>
            <a:spLocks noChangeShapeType="1"/>
          </p:cNvSpPr>
          <p:nvPr/>
        </p:nvSpPr>
        <p:spPr bwMode="auto">
          <a:xfrm>
            <a:off x="3810000" y="4343400"/>
            <a:ext cx="0" cy="533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6" name="Line 16"/>
          <p:cNvSpPr>
            <a:spLocks noChangeShapeType="1"/>
          </p:cNvSpPr>
          <p:nvPr/>
        </p:nvSpPr>
        <p:spPr bwMode="auto">
          <a:xfrm>
            <a:off x="8229600" y="4343400"/>
            <a:ext cx="0" cy="533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7" name="Line 17"/>
          <p:cNvSpPr>
            <a:spLocks noChangeShapeType="1"/>
          </p:cNvSpPr>
          <p:nvPr/>
        </p:nvSpPr>
        <p:spPr bwMode="auto">
          <a:xfrm>
            <a:off x="3810000" y="4876800"/>
            <a:ext cx="4419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8" name="Line 18"/>
          <p:cNvSpPr>
            <a:spLocks noChangeShapeType="1"/>
          </p:cNvSpPr>
          <p:nvPr/>
        </p:nvSpPr>
        <p:spPr bwMode="auto">
          <a:xfrm>
            <a:off x="6096000" y="4876800"/>
            <a:ext cx="0" cy="533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809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353</TotalTime>
  <Words>151</Words>
  <Application>Microsoft Office PowerPoint</Application>
  <PresentationFormat>Widescreen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Monotype Sorts</vt:lpstr>
      <vt:lpstr>Wingdings 3</vt:lpstr>
      <vt:lpstr>Wisp</vt:lpstr>
      <vt:lpstr>Divide-and-Conquer</vt:lpstr>
      <vt:lpstr>Divide-and-Conquer Technique (cont.)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61</cp:revision>
  <dcterms:created xsi:type="dcterms:W3CDTF">2016-08-31T19:16:09Z</dcterms:created>
  <dcterms:modified xsi:type="dcterms:W3CDTF">2019-10-22T22:27:51Z</dcterms:modified>
</cp:coreProperties>
</file>