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85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4545C-A6E0-49D9-8C06-26B42FA0F67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42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256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5D3EEF1E-6AD9-4AA8-80D1-B429D0DDBB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82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5231-C8D7-4347-9799-2537FAAB2C1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Tree Algorithms (cont.)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78486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Ex. 2: Computing the height of a binary tree </a:t>
            </a:r>
          </a:p>
        </p:txBody>
      </p:sp>
      <p:pic>
        <p:nvPicPr>
          <p:cNvPr id="363524" name="Picture 4" descr="Fig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447800"/>
            <a:ext cx="3657600" cy="2687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3526" name="Text Box 6"/>
          <p:cNvSpPr txBox="1">
            <a:spLocks noChangeArrowheads="1"/>
          </p:cNvSpPr>
          <p:nvPr/>
        </p:nvSpPr>
        <p:spPr bwMode="auto">
          <a:xfrm>
            <a:off x="2209800" y="4648201"/>
            <a:ext cx="71628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= max{</a:t>
            </a:r>
            <a:r>
              <a:rPr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en-US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), </a:t>
            </a:r>
            <a:r>
              <a:rPr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en-US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)} + 1  if </a:t>
            </a:r>
            <a:r>
              <a:rPr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</a:t>
            </a:r>
            <a:r>
              <a:rPr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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  and  </a:t>
            </a:r>
            <a:r>
              <a:rPr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</a:t>
            </a: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= -1</a:t>
            </a:r>
            <a:b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Efficiency: </a:t>
            </a:r>
            <a:r>
              <a:rPr kumimoji="1" lang="el-GR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Θ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en-US" alt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kumimoji="1"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94099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353</TotalTime>
  <Words>84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Monotype Sorts</vt:lpstr>
      <vt:lpstr>Wingdings 3</vt:lpstr>
      <vt:lpstr>Wisp</vt:lpstr>
      <vt:lpstr>Binary Tree Algorithms (cont.)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61</cp:revision>
  <dcterms:created xsi:type="dcterms:W3CDTF">2016-08-31T19:16:09Z</dcterms:created>
  <dcterms:modified xsi:type="dcterms:W3CDTF">2019-10-22T22:28:07Z</dcterms:modified>
</cp:coreProperties>
</file>