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79" r:id="rId3"/>
    <p:sldId id="280" r:id="rId4"/>
    <p:sldId id="28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2082-623E-4814-A3AA-684D2B37C16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453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E9FB8-6A60-46C2-9E98-8411934AF7F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289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BA1D5-A51F-43B5-92EF-306522A818B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19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44D680DD-0EB8-4FE3-8922-582A644B1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47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E9C48-9A82-4F05-AE91-5939D4E8FB0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altLang="en-US"/>
              <a:t>2-3 Tree 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534400" cy="536257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u="sng"/>
              <a:t>Definition</a:t>
            </a:r>
            <a:r>
              <a:rPr lang="en-US" altLang="en-US"/>
              <a:t>   A </a:t>
            </a:r>
            <a:r>
              <a:rPr lang="en-US" altLang="en-US" i="1"/>
              <a:t>2-3 tree</a:t>
            </a:r>
            <a:r>
              <a:rPr lang="en-US" altLang="en-US"/>
              <a:t> is a search tree that</a:t>
            </a:r>
          </a:p>
          <a:p>
            <a:pPr marL="0" indent="0">
              <a:lnSpc>
                <a:spcPct val="80000"/>
              </a:lnSpc>
            </a:pPr>
            <a:r>
              <a:rPr lang="en-US" altLang="en-US"/>
              <a:t>  may have 2-nodes and 3-nodes</a:t>
            </a:r>
          </a:p>
          <a:p>
            <a:pPr marL="0" indent="0">
              <a:lnSpc>
                <a:spcPct val="80000"/>
              </a:lnSpc>
            </a:pPr>
            <a:r>
              <a:rPr lang="en-US" altLang="en-US"/>
              <a:t>  height-balanced (all leaves are on the same level)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/>
          </a:p>
          <a:p>
            <a:pPr marL="0" indent="0">
              <a:lnSpc>
                <a:spcPct val="80000"/>
              </a:lnSpc>
              <a:buNone/>
            </a:pPr>
            <a:br>
              <a:rPr lang="en-US" altLang="en-US" sz="1600"/>
            </a:br>
            <a:br>
              <a:rPr lang="en-US" altLang="en-US" sz="1600"/>
            </a:br>
            <a:br>
              <a:rPr lang="en-US" altLang="en-US" sz="1600"/>
            </a:br>
            <a:br>
              <a:rPr lang="en-US" altLang="en-US" sz="1600"/>
            </a:br>
            <a:br>
              <a:rPr lang="en-US" altLang="en-US" sz="1600"/>
            </a:br>
            <a:br>
              <a:rPr lang="en-US" altLang="en-US" sz="1600"/>
            </a:br>
            <a:br>
              <a:rPr lang="en-US" altLang="en-US" sz="1600"/>
            </a:br>
            <a:br>
              <a:rPr lang="en-US" altLang="en-US" sz="1600"/>
            </a:br>
            <a:br>
              <a:rPr lang="en-US" altLang="en-US" sz="1600"/>
            </a:br>
            <a:br>
              <a:rPr lang="en-US" altLang="en-US" sz="1600"/>
            </a:br>
            <a:endParaRPr lang="en-US" altLang="en-US" sz="1600"/>
          </a:p>
          <a:p>
            <a:pPr marL="0" indent="0">
              <a:lnSpc>
                <a:spcPct val="80000"/>
              </a:lnSpc>
              <a:buNone/>
            </a:pPr>
            <a:endParaRPr lang="en-US" altLang="en-US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/>
              <a:t>A 2-3 tree is constructed by successive insertions of keys given, with a new key always inserted into a leaf of the tree.  If the leaf is a 3-node, it’s split into two with the middle key promoted to the parent.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/>
          </a:p>
        </p:txBody>
      </p:sp>
      <p:pic>
        <p:nvPicPr>
          <p:cNvPr id="413700" name="Picture 4" descr="Fig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2590801"/>
            <a:ext cx="7391400" cy="2524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40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C307-959D-4CFC-8454-4B426A8A110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altLang="en-US"/>
              <a:t>2-3 tree construction – an example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534400" cy="490537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</a:pPr>
            <a:r>
              <a:rPr lang="en-US" altLang="en-US" dirty="0"/>
              <a:t>Construct a 2-3 tree the list  9, 5, 8, 3, 2, 4, 7</a:t>
            </a:r>
            <a:r>
              <a:rPr lang="en-US" altLang="en-US" sz="2000" dirty="0"/>
              <a:t> 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403460" name="Picture 4" descr="Fig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905000"/>
            <a:ext cx="8610600" cy="437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60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D346-3A4E-4096-905F-978A11CFE03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518400" cy="685800"/>
          </a:xfrm>
        </p:spPr>
        <p:txBody>
          <a:bodyPr/>
          <a:lstStyle/>
          <a:p>
            <a:r>
              <a:rPr lang="en-US" altLang="en-US"/>
              <a:t>Analysis of 2-3 trees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286375"/>
          </a:xfrm>
        </p:spPr>
        <p:txBody>
          <a:bodyPr/>
          <a:lstStyle/>
          <a:p>
            <a:r>
              <a:rPr lang="en-US" altLang="en-US"/>
              <a:t>log</a:t>
            </a:r>
            <a:r>
              <a:rPr lang="en-US" altLang="en-US" baseline="-25000"/>
              <a:t>3 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 i="1">
                <a:cs typeface="Times New Roman" panose="02020603050405020304" pitchFamily="18" charset="0"/>
              </a:rPr>
              <a:t>n </a:t>
            </a:r>
            <a:r>
              <a:rPr lang="en-US" altLang="en-US">
                <a:cs typeface="Times New Roman" panose="02020603050405020304" pitchFamily="18" charset="0"/>
              </a:rPr>
              <a:t>+ 1) - 1 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/>
              <a:t>h</a:t>
            </a:r>
            <a:r>
              <a:rPr lang="en-US" altLang="en-US"/>
              <a:t>  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</a:t>
            </a:r>
            <a:r>
              <a:rPr lang="en-US" altLang="en-US">
                <a:cs typeface="Times New Roman" panose="02020603050405020304" pitchFamily="18" charset="0"/>
              </a:rPr>
              <a:t>  </a:t>
            </a:r>
            <a:r>
              <a:rPr lang="en-US" altLang="en-US"/>
              <a:t>log</a:t>
            </a:r>
            <a:r>
              <a:rPr lang="en-US" altLang="en-US" baseline="-25000"/>
              <a:t>2</a:t>
            </a:r>
            <a:r>
              <a:rPr lang="en-US" altLang="en-US">
                <a:cs typeface="Times New Roman" panose="02020603050405020304" pitchFamily="18" charset="0"/>
              </a:rPr>
              <a:t> (</a:t>
            </a:r>
            <a:r>
              <a:rPr lang="en-US" altLang="en-US" i="1">
                <a:cs typeface="Times New Roman" panose="02020603050405020304" pitchFamily="18" charset="0"/>
              </a:rPr>
              <a:t>n </a:t>
            </a:r>
            <a:r>
              <a:rPr lang="en-US" altLang="en-US">
                <a:cs typeface="Times New Roman" panose="02020603050405020304" pitchFamily="18" charset="0"/>
              </a:rPr>
              <a:t>+ 1)  - 1</a:t>
            </a:r>
          </a:p>
          <a:p>
            <a:pPr>
              <a:buFont typeface="Monotype Sorts" pitchFamily="2" charset="2"/>
              <a:buNone/>
            </a:pPr>
            <a:endParaRPr lang="en-US" altLang="en-US" i="1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Search, insertion, and deletion are in 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/>
              <a:t>log </a:t>
            </a:r>
            <a:r>
              <a:rPr lang="en-US" altLang="en-US" i="1"/>
              <a:t>n</a:t>
            </a:r>
            <a:r>
              <a:rPr lang="en-US" altLang="en-US">
                <a:cs typeface="Times New Roman" panose="02020603050405020304" pitchFamily="18" charset="0"/>
              </a:rPr>
              <a:t>) 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The idea of 2-3 tree can be generalized by allowing more keys per node 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2-3-4 trees 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B-trees</a:t>
            </a:r>
            <a:br>
              <a:rPr lang="en-US" altLang="en-US" sz="2400">
                <a:cs typeface="Times New Roman" panose="02020603050405020304" pitchFamily="18" charset="0"/>
              </a:rPr>
            </a:br>
            <a:endParaRPr lang="en-US" altLang="en-US" sz="2400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019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441</TotalTime>
  <Words>215</Words>
  <Application>Microsoft Office PowerPoint</Application>
  <PresentationFormat>Widescreen</PresentationFormat>
  <Paragraphs>30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Monotype Sorts</vt:lpstr>
      <vt:lpstr>Wingdings 3</vt:lpstr>
      <vt:lpstr>Wisp</vt:lpstr>
      <vt:lpstr>CMPS 3120       Algorithm Analysis  </vt:lpstr>
      <vt:lpstr>2-3 Tree </vt:lpstr>
      <vt:lpstr>2-3 tree construction – an example</vt:lpstr>
      <vt:lpstr>Analysis of 2-3 trees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68</cp:revision>
  <dcterms:created xsi:type="dcterms:W3CDTF">2016-08-31T19:16:09Z</dcterms:created>
  <dcterms:modified xsi:type="dcterms:W3CDTF">2019-07-29T23:34:03Z</dcterms:modified>
</cp:coreProperties>
</file>