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9"/>
  </p:notesMasterIdLst>
  <p:sldIdLst>
    <p:sldId id="296" r:id="rId2"/>
    <p:sldId id="297" r:id="rId3"/>
    <p:sldId id="298" r:id="rId4"/>
    <p:sldId id="299" r:id="rId5"/>
    <p:sldId id="300" r:id="rId6"/>
    <p:sldId id="301" r:id="rId7"/>
    <p:sldId id="30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54" d="100"/>
          <a:sy n="54" d="100"/>
        </p:scale>
        <p:origin x="114" y="1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1E65F-3C9D-4AC9-89F5-390E3D97661A}" type="datetimeFigureOut">
              <a:rPr lang="en-US" smtClean="0"/>
              <a:pPr/>
              <a:t>3/10/2020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6DF614-E641-4A77-8CEE-07AA863293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023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1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Limitations of K-means</a:t>
            </a:r>
          </a:p>
        </p:txBody>
      </p:sp>
      <p:sp>
        <p:nvSpPr>
          <p:cNvPr id="1611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K-means has problems when clusters are of differing </a:t>
            </a:r>
          </a:p>
          <a:p>
            <a:pPr lvl="1"/>
            <a:r>
              <a:rPr lang="en-US" altLang="en-US"/>
              <a:t>Sizes</a:t>
            </a:r>
          </a:p>
          <a:p>
            <a:pPr lvl="1"/>
            <a:r>
              <a:rPr lang="en-US" altLang="en-US"/>
              <a:t>Densities</a:t>
            </a:r>
          </a:p>
          <a:p>
            <a:pPr lvl="1"/>
            <a:r>
              <a:rPr lang="en-US" altLang="en-US"/>
              <a:t>Non-globular shapes</a:t>
            </a:r>
          </a:p>
          <a:p>
            <a:endParaRPr lang="en-US" altLang="en-US"/>
          </a:p>
          <a:p>
            <a:r>
              <a:rPr lang="en-US" altLang="en-US"/>
              <a:t>K-means has problems when the data contains outliers.</a:t>
            </a:r>
          </a:p>
        </p:txBody>
      </p:sp>
    </p:spTree>
    <p:extLst>
      <p:ext uri="{BB962C8B-B14F-4D97-AF65-F5344CB8AC3E}">
        <p14:creationId xmlns:p14="http://schemas.microsoft.com/office/powerpoint/2010/main" val="1547563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2802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152400"/>
            <a:ext cx="8280400" cy="552450"/>
          </a:xfrm>
        </p:spPr>
        <p:txBody>
          <a:bodyPr/>
          <a:lstStyle/>
          <a:p>
            <a:r>
              <a:rPr lang="en-US" altLang="en-US" sz="2800"/>
              <a:t>Limitations of K-means: Differing Sizes</a:t>
            </a:r>
          </a:p>
        </p:txBody>
      </p:sp>
      <p:sp>
        <p:nvSpPr>
          <p:cNvPr id="1612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63763" y="1143001"/>
            <a:ext cx="8001000" cy="976313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spcBef>
                <a:spcPct val="20000"/>
              </a:spcBef>
              <a:buNone/>
            </a:pPr>
            <a:endParaRPr lang="en-US" altLang="en-US"/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</a:pPr>
            <a:endParaRPr lang="en-US" altLang="en-US"/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</a:pPr>
            <a:endParaRPr lang="en-US" altLang="en-US" sz="2000"/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  <a:buNone/>
            </a:pPr>
            <a:endParaRPr lang="en-US" altLang="en-US" sz="2000"/>
          </a:p>
        </p:txBody>
      </p:sp>
      <p:pic>
        <p:nvPicPr>
          <p:cNvPr id="161280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447800"/>
            <a:ext cx="4268788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1280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1447800"/>
            <a:ext cx="4268788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12806" name="Text Box 6"/>
          <p:cNvSpPr txBox="1">
            <a:spLocks noChangeArrowheads="1"/>
          </p:cNvSpPr>
          <p:nvPr/>
        </p:nvSpPr>
        <p:spPr bwMode="auto">
          <a:xfrm>
            <a:off x="2286000" y="4953001"/>
            <a:ext cx="2057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Original Points</a:t>
            </a:r>
          </a:p>
        </p:txBody>
      </p:sp>
      <p:sp>
        <p:nvSpPr>
          <p:cNvPr id="1612807" name="Rectangle 7"/>
          <p:cNvSpPr>
            <a:spLocks noChangeArrowheads="1"/>
          </p:cNvSpPr>
          <p:nvPr/>
        </p:nvSpPr>
        <p:spPr bwMode="auto">
          <a:xfrm>
            <a:off x="6858000" y="4902201"/>
            <a:ext cx="2470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K-means (3 Clusters)</a:t>
            </a:r>
          </a:p>
        </p:txBody>
      </p:sp>
    </p:spTree>
    <p:extLst>
      <p:ext uri="{BB962C8B-B14F-4D97-AF65-F5344CB8AC3E}">
        <p14:creationId xmlns:p14="http://schemas.microsoft.com/office/powerpoint/2010/main" val="2852391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2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2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2807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3826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152400"/>
            <a:ext cx="8280400" cy="552450"/>
          </a:xfrm>
        </p:spPr>
        <p:txBody>
          <a:bodyPr/>
          <a:lstStyle/>
          <a:p>
            <a:r>
              <a:rPr lang="en-US" altLang="en-US" sz="2800"/>
              <a:t>Limitations of K-means: Differing Density</a:t>
            </a:r>
          </a:p>
        </p:txBody>
      </p:sp>
      <p:sp>
        <p:nvSpPr>
          <p:cNvPr id="1613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63763" y="1143001"/>
            <a:ext cx="8001000" cy="976313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spcBef>
                <a:spcPct val="20000"/>
              </a:spcBef>
              <a:buNone/>
            </a:pPr>
            <a:endParaRPr lang="en-US" altLang="en-US"/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</a:pPr>
            <a:endParaRPr lang="en-US" altLang="en-US"/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</a:pPr>
            <a:endParaRPr lang="en-US" altLang="en-US" sz="2000"/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  <a:buNone/>
            </a:pPr>
            <a:endParaRPr lang="en-US" altLang="en-US" sz="2000"/>
          </a:p>
        </p:txBody>
      </p:sp>
      <p:sp>
        <p:nvSpPr>
          <p:cNvPr id="1613828" name="Text Box 4"/>
          <p:cNvSpPr txBox="1">
            <a:spLocks noChangeArrowheads="1"/>
          </p:cNvSpPr>
          <p:nvPr/>
        </p:nvSpPr>
        <p:spPr bwMode="auto">
          <a:xfrm>
            <a:off x="2286000" y="4953001"/>
            <a:ext cx="213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Original Points</a:t>
            </a:r>
          </a:p>
        </p:txBody>
      </p:sp>
      <p:pic>
        <p:nvPicPr>
          <p:cNvPr id="16138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447800"/>
            <a:ext cx="4268788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138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1447800"/>
            <a:ext cx="4268788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13831" name="Rectangle 7"/>
          <p:cNvSpPr>
            <a:spLocks noChangeArrowheads="1"/>
          </p:cNvSpPr>
          <p:nvPr/>
        </p:nvSpPr>
        <p:spPr bwMode="auto">
          <a:xfrm>
            <a:off x="6858000" y="4902201"/>
            <a:ext cx="2470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K-means (3 Clusters)</a:t>
            </a:r>
          </a:p>
        </p:txBody>
      </p:sp>
    </p:spTree>
    <p:extLst>
      <p:ext uri="{BB962C8B-B14F-4D97-AF65-F5344CB8AC3E}">
        <p14:creationId xmlns:p14="http://schemas.microsoft.com/office/powerpoint/2010/main" val="3427422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3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3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3831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48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152400"/>
            <a:ext cx="8610600" cy="552450"/>
          </a:xfrm>
        </p:spPr>
        <p:txBody>
          <a:bodyPr/>
          <a:lstStyle/>
          <a:p>
            <a:r>
              <a:rPr lang="en-US" altLang="en-US" sz="2800"/>
              <a:t>Limitations of K-means: Non-globular Shapes</a:t>
            </a:r>
          </a:p>
        </p:txBody>
      </p:sp>
      <p:sp>
        <p:nvSpPr>
          <p:cNvPr id="1614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63763" y="1143001"/>
            <a:ext cx="8001000" cy="976313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spcBef>
                <a:spcPct val="20000"/>
              </a:spcBef>
              <a:buNone/>
            </a:pPr>
            <a:endParaRPr lang="en-US" altLang="en-US"/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</a:pPr>
            <a:endParaRPr lang="en-US" altLang="en-US"/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</a:pPr>
            <a:endParaRPr lang="en-US" altLang="en-US" sz="2000"/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  <a:buNone/>
            </a:pPr>
            <a:endParaRPr lang="en-US" altLang="en-US" sz="2000"/>
          </a:p>
        </p:txBody>
      </p:sp>
      <p:sp>
        <p:nvSpPr>
          <p:cNvPr id="1614852" name="Text Box 4"/>
          <p:cNvSpPr txBox="1">
            <a:spLocks noChangeArrowheads="1"/>
          </p:cNvSpPr>
          <p:nvPr/>
        </p:nvSpPr>
        <p:spPr bwMode="auto">
          <a:xfrm>
            <a:off x="2667000" y="4876801"/>
            <a:ext cx="2057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Original Points</a:t>
            </a:r>
          </a:p>
        </p:txBody>
      </p:sp>
      <p:pic>
        <p:nvPicPr>
          <p:cNvPr id="16148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219200"/>
            <a:ext cx="4268788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1485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1219200"/>
            <a:ext cx="4268788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14855" name="Rectangle 7"/>
          <p:cNvSpPr>
            <a:spLocks noChangeArrowheads="1"/>
          </p:cNvSpPr>
          <p:nvPr/>
        </p:nvSpPr>
        <p:spPr bwMode="auto">
          <a:xfrm>
            <a:off x="6858000" y="4902201"/>
            <a:ext cx="2470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K-means (2 Clusters)</a:t>
            </a:r>
          </a:p>
        </p:txBody>
      </p:sp>
    </p:spTree>
    <p:extLst>
      <p:ext uri="{BB962C8B-B14F-4D97-AF65-F5344CB8AC3E}">
        <p14:creationId xmlns:p14="http://schemas.microsoft.com/office/powerpoint/2010/main" val="2001356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4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4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4855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5874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152400"/>
            <a:ext cx="8686800" cy="552450"/>
          </a:xfrm>
        </p:spPr>
        <p:txBody>
          <a:bodyPr/>
          <a:lstStyle/>
          <a:p>
            <a:r>
              <a:rPr lang="en-US" altLang="en-US" sz="2800"/>
              <a:t>Overcoming K-means Limitations</a:t>
            </a:r>
          </a:p>
        </p:txBody>
      </p:sp>
      <p:sp>
        <p:nvSpPr>
          <p:cNvPr id="1615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63763" y="1143001"/>
            <a:ext cx="8001000" cy="976313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spcBef>
                <a:spcPct val="20000"/>
              </a:spcBef>
              <a:buNone/>
            </a:pPr>
            <a:endParaRPr lang="en-US" altLang="en-US"/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</a:pPr>
            <a:endParaRPr lang="en-US" altLang="en-US"/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</a:pPr>
            <a:endParaRPr lang="en-US" altLang="en-US" sz="2000"/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  <a:buNone/>
            </a:pPr>
            <a:endParaRPr lang="en-US" altLang="en-US" sz="2000"/>
          </a:p>
        </p:txBody>
      </p:sp>
      <p:pic>
        <p:nvPicPr>
          <p:cNvPr id="16158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447800"/>
            <a:ext cx="4268788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15877" name="Text Box 5"/>
          <p:cNvSpPr txBox="1">
            <a:spLocks noChangeArrowheads="1"/>
          </p:cNvSpPr>
          <p:nvPr/>
        </p:nvSpPr>
        <p:spPr bwMode="auto">
          <a:xfrm>
            <a:off x="2286000" y="4953001"/>
            <a:ext cx="7696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Original Points				K-means Clusters</a:t>
            </a:r>
          </a:p>
        </p:txBody>
      </p:sp>
      <p:pic>
        <p:nvPicPr>
          <p:cNvPr id="161587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447800"/>
            <a:ext cx="4268788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15879" name="Rectangle 7"/>
          <p:cNvSpPr>
            <a:spLocks noChangeArrowheads="1"/>
          </p:cNvSpPr>
          <p:nvPr/>
        </p:nvSpPr>
        <p:spPr bwMode="auto">
          <a:xfrm>
            <a:off x="2667000" y="5562601"/>
            <a:ext cx="6553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/>
              <a:t>One solution is to use many clusters.</a:t>
            </a:r>
          </a:p>
          <a:p>
            <a:pPr lvl="1"/>
            <a:r>
              <a:rPr lang="en-US" altLang="en-US" sz="2000"/>
              <a:t>Find parts of clusters, but need to put together.</a:t>
            </a:r>
          </a:p>
        </p:txBody>
      </p:sp>
    </p:spTree>
    <p:extLst>
      <p:ext uri="{BB962C8B-B14F-4D97-AF65-F5344CB8AC3E}">
        <p14:creationId xmlns:p14="http://schemas.microsoft.com/office/powerpoint/2010/main" val="1750400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6898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152400"/>
            <a:ext cx="8280400" cy="552450"/>
          </a:xfrm>
        </p:spPr>
        <p:txBody>
          <a:bodyPr/>
          <a:lstStyle/>
          <a:p>
            <a:r>
              <a:rPr lang="en-US" altLang="en-US" sz="2800"/>
              <a:t>Overcoming K-means Limitations</a:t>
            </a:r>
          </a:p>
        </p:txBody>
      </p:sp>
      <p:sp>
        <p:nvSpPr>
          <p:cNvPr id="1616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63763" y="1143001"/>
            <a:ext cx="8001000" cy="976313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spcBef>
                <a:spcPct val="20000"/>
              </a:spcBef>
              <a:buNone/>
            </a:pPr>
            <a:endParaRPr lang="en-US" altLang="en-US"/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</a:pPr>
            <a:endParaRPr lang="en-US" altLang="en-US"/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</a:pPr>
            <a:endParaRPr lang="en-US" altLang="en-US" sz="2000"/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  <a:buNone/>
            </a:pPr>
            <a:endParaRPr lang="en-US" altLang="en-US" sz="2000"/>
          </a:p>
        </p:txBody>
      </p:sp>
      <p:sp>
        <p:nvSpPr>
          <p:cNvPr id="1616900" name="Text Box 4"/>
          <p:cNvSpPr txBox="1">
            <a:spLocks noChangeArrowheads="1"/>
          </p:cNvSpPr>
          <p:nvPr/>
        </p:nvSpPr>
        <p:spPr bwMode="auto">
          <a:xfrm>
            <a:off x="2286000" y="4953001"/>
            <a:ext cx="7696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Original Points				K-means Clusters</a:t>
            </a:r>
          </a:p>
        </p:txBody>
      </p:sp>
      <p:pic>
        <p:nvPicPr>
          <p:cNvPr id="161690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447800"/>
            <a:ext cx="4268788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1690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1524000"/>
            <a:ext cx="4268788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385926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22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152400"/>
            <a:ext cx="8610600" cy="552450"/>
          </a:xfrm>
        </p:spPr>
        <p:txBody>
          <a:bodyPr/>
          <a:lstStyle/>
          <a:p>
            <a:r>
              <a:rPr lang="en-US" altLang="en-US" sz="2800"/>
              <a:t>Overcoming K-means Limitations</a:t>
            </a:r>
          </a:p>
        </p:txBody>
      </p:sp>
      <p:sp>
        <p:nvSpPr>
          <p:cNvPr id="1617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63763" y="1143001"/>
            <a:ext cx="8001000" cy="976313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spcBef>
                <a:spcPct val="20000"/>
              </a:spcBef>
              <a:buNone/>
            </a:pPr>
            <a:endParaRPr lang="en-US" altLang="en-US"/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</a:pPr>
            <a:endParaRPr lang="en-US" altLang="en-US"/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</a:pPr>
            <a:endParaRPr lang="en-US" altLang="en-US" sz="2000"/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  <a:buNone/>
            </a:pPr>
            <a:endParaRPr lang="en-US" altLang="en-US" sz="2000"/>
          </a:p>
        </p:txBody>
      </p:sp>
      <p:sp>
        <p:nvSpPr>
          <p:cNvPr id="1617924" name="Text Box 4"/>
          <p:cNvSpPr txBox="1">
            <a:spLocks noChangeArrowheads="1"/>
          </p:cNvSpPr>
          <p:nvPr/>
        </p:nvSpPr>
        <p:spPr bwMode="auto">
          <a:xfrm>
            <a:off x="2667000" y="4876801"/>
            <a:ext cx="7696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Original Points				K-means Clusters</a:t>
            </a:r>
          </a:p>
        </p:txBody>
      </p:sp>
      <p:pic>
        <p:nvPicPr>
          <p:cNvPr id="161792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219200"/>
            <a:ext cx="4268788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1792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9614" y="1219200"/>
            <a:ext cx="4268787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98516424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430</TotalTime>
  <Words>115</Words>
  <Application>Microsoft Office PowerPoint</Application>
  <PresentationFormat>Widescreen</PresentationFormat>
  <Paragraphs>36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Century Gothic</vt:lpstr>
      <vt:lpstr>Wingdings 3</vt:lpstr>
      <vt:lpstr>Wisp</vt:lpstr>
      <vt:lpstr>Limitations of K-means</vt:lpstr>
      <vt:lpstr>Limitations of K-means: Differing Sizes</vt:lpstr>
      <vt:lpstr>Limitations of K-means: Differing Density</vt:lpstr>
      <vt:lpstr>Limitations of K-means: Non-globular Shapes</vt:lpstr>
      <vt:lpstr>Overcoming K-means Limitations</vt:lpstr>
      <vt:lpstr>Overcoming K-means Limitations</vt:lpstr>
      <vt:lpstr>Overcoming K-means Limitations</vt:lpstr>
    </vt:vector>
  </TitlesOfParts>
  <Company>California State University, Bakersfield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Chengwei Lei</dc:creator>
  <cp:lastModifiedBy>Chengwei Lei</cp:lastModifiedBy>
  <cp:revision>89</cp:revision>
  <dcterms:created xsi:type="dcterms:W3CDTF">2016-08-31T19:16:09Z</dcterms:created>
  <dcterms:modified xsi:type="dcterms:W3CDTF">2020-03-11T00:30:43Z</dcterms:modified>
</cp:coreProperties>
</file>