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84" r:id="rId2"/>
    <p:sldId id="286" r:id="rId3"/>
    <p:sldId id="305" r:id="rId4"/>
    <p:sldId id="300" r:id="rId5"/>
    <p:sldId id="30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969" y="2122311"/>
            <a:ext cx="5493632" cy="3777622"/>
          </a:xfrm>
        </p:spPr>
        <p:txBody>
          <a:bodyPr/>
          <a:lstStyle/>
          <a:p>
            <a:r>
              <a:rPr lang="en-US" dirty="0"/>
              <a:t>A riding-mower manufacturer would like to find a way of classifying families in a city into those that are likely to purchase a riding mower and those who are not likely to buy one. A pilot random sample of 12 owners and 12 non-owners in the city is undertaken. The data are shown in Table 1</a:t>
            </a:r>
          </a:p>
          <a:p>
            <a:endParaRPr lang="en-US" dirty="0"/>
          </a:p>
          <a:p>
            <a:r>
              <a:rPr lang="en-US" dirty="0"/>
              <a:t>How to calculate the distance between two families?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902223" y="1817511"/>
          <a:ext cx="4210753" cy="4943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1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Observation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Observation Income ($000’s)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Lot Size (000’s sq. ft.)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Owners=1, Non-owners=2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23.6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110.1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19.2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82.8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22.4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19.6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52.8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17.6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18.4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16.4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18.8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56" marR="7556" marT="755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0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4287"/>
            <a:ext cx="996315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5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8C01-27BD-46A9-9AA3-83B05035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18166-AA11-4680-A9AD-90F251F71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 card application approval, based on Age and Loan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is a new application.</a:t>
            </a:r>
          </a:p>
          <a:p>
            <a:pPr lvl="1"/>
            <a:r>
              <a:rPr lang="en-US" dirty="0"/>
              <a:t>What are the distances between the new application and the known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3815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000"/>
              <a:t>Distance</a:t>
            </a:r>
            <a:endParaRPr lang="en-CA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71800" y="1447800"/>
          <a:ext cx="6400800" cy="397381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54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Age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Loan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Default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Distance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$40,000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102000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$60,000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$80,000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62000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122000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22000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52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$18,000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124000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23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$95,000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47000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$62,000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80000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60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$100,000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42000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48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$220,000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78000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33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$150,000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8000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48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$142,000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?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7010400" y="4724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704013" y="5029201"/>
            <a:ext cx="3063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4343400" y="5486401"/>
          <a:ext cx="43434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320" imgH="279360" progId="Equation.3">
                  <p:embed/>
                </p:oleObj>
              </mc:Choice>
              <mc:Fallback>
                <p:oleObj name="Equation" r:id="rId2" imgW="1714320" imgH="279360" progId="Equation.3">
                  <p:embed/>
                  <p:pic>
                    <p:nvPicPr>
                      <p:cNvPr id="10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486401"/>
                        <a:ext cx="43434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 rot="19963274">
            <a:off x="2970351" y="5654475"/>
            <a:ext cx="1557478" cy="307777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 sz="1400">
                <a:solidFill>
                  <a:srgbClr val="000000"/>
                </a:solidFill>
              </a:rPr>
              <a:t>Euclidean Distance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3CBE44-EC35-4B10-94AA-5D6358D24D40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7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10398246" cy="128089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CA" dirty="0"/>
              <a:t>Standardized Distance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96478"/>
              </p:ext>
            </p:extLst>
          </p:nvPr>
        </p:nvGraphicFramePr>
        <p:xfrm>
          <a:off x="2895601" y="1447800"/>
          <a:ext cx="6477001" cy="397381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04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82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Age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Loan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Default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Distance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0.125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0.11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0.7652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0.21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0.5200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0.3160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0.9245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 dirty="0"/>
                        <a:t>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0.3428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N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0.6220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0.075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0.38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0.6669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0.22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 dirty="0"/>
                        <a:t>0.4437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0.41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0.3650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0.7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1.00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0.3861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0.325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0.65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u="none" strike="noStrike"/>
                        <a:t>Y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u="none" strike="noStrike"/>
                        <a:t>0.3771</a:t>
                      </a:r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22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0.7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0.61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solidFill>
                            <a:srgbClr val="006600"/>
                          </a:solidFill>
                        </a:rPr>
                        <a:t>?</a:t>
                      </a:r>
                      <a:endParaRPr lang="en-CA" sz="18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7010400" y="24384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143501" y="3846513"/>
            <a:ext cx="2819400" cy="317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553200" y="2438400"/>
            <a:ext cx="2286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53200" y="5257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4953000" y="5486400"/>
          <a:ext cx="2362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393480" progId="Equation.3">
                  <p:embed/>
                </p:oleObj>
              </mc:Choice>
              <mc:Fallback>
                <p:oleObj name="Equation" r:id="rId2" imgW="1066680" imgH="393480" progId="Equation.3">
                  <p:embed/>
                  <p:pic>
                    <p:nvPicPr>
                      <p:cNvPr id="205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486400"/>
                        <a:ext cx="23622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 rot="19963274">
            <a:off x="3657636" y="5557794"/>
            <a:ext cx="1770613" cy="307777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CA" altLang="en-US" sz="1400">
                <a:solidFill>
                  <a:srgbClr val="000000"/>
                </a:solidFill>
              </a:rPr>
              <a:t>Standardized Variable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AD446A-F24F-4B31-800F-00930CD51B69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091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352</TotalTime>
  <Words>340</Words>
  <Application>Microsoft Office PowerPoint</Application>
  <PresentationFormat>Widescreen</PresentationFormat>
  <Paragraphs>218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Equation</vt:lpstr>
      <vt:lpstr>Example 1</vt:lpstr>
      <vt:lpstr>PowerPoint Presentation</vt:lpstr>
      <vt:lpstr>Example 2</vt:lpstr>
      <vt:lpstr>Distance</vt:lpstr>
      <vt:lpstr>Standardized Distance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81</cp:revision>
  <dcterms:created xsi:type="dcterms:W3CDTF">2016-08-31T19:16:09Z</dcterms:created>
  <dcterms:modified xsi:type="dcterms:W3CDTF">2025-02-13T05:53:34Z</dcterms:modified>
</cp:coreProperties>
</file>