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t>9/20/2024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7DBF4B-A7F3-45D7-AE70-8626255EA81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914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AD7302-47E0-454C-B3C1-6D8DC585F8DD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9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01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12F8-FBC7-4369-A980-13737CA23BD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610600" cy="6858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Example 1: Traveling Salesman Problem 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Given </a:t>
            </a:r>
            <a:r>
              <a:rPr lang="en-US" altLang="en-US" i="1" dirty="0"/>
              <a:t>n</a:t>
            </a:r>
            <a:r>
              <a:rPr lang="en-US" altLang="en-US" dirty="0"/>
              <a:t> cities with known distances between each pair, find the shortest tour that passes through all the cities exactly once before returning to the starting city</a:t>
            </a:r>
          </a:p>
          <a:p>
            <a:r>
              <a:rPr lang="en-US" altLang="en-US" dirty="0"/>
              <a:t>Alternatively: Find shortest </a:t>
            </a:r>
            <a:r>
              <a:rPr lang="en-US" altLang="en-US" i="1" dirty="0"/>
              <a:t>Hamiltonian circuit</a:t>
            </a:r>
            <a:r>
              <a:rPr lang="en-US" altLang="en-US" dirty="0"/>
              <a:t>  in a weighted connected graph</a:t>
            </a:r>
          </a:p>
          <a:p>
            <a:r>
              <a:rPr lang="en-US" altLang="en-US" dirty="0"/>
              <a:t>Example:</a:t>
            </a:r>
          </a:p>
        </p:txBody>
      </p:sp>
      <p:grpSp>
        <p:nvGrpSpPr>
          <p:cNvPr id="245764" name="Group 4"/>
          <p:cNvGrpSpPr>
            <a:grpSpLocks/>
          </p:cNvGrpSpPr>
          <p:nvPr/>
        </p:nvGrpSpPr>
        <p:grpSpPr bwMode="auto">
          <a:xfrm>
            <a:off x="4486276" y="3733801"/>
            <a:ext cx="2151063" cy="2149475"/>
            <a:chOff x="1866" y="2335"/>
            <a:chExt cx="1355" cy="1354"/>
          </a:xfrm>
        </p:grpSpPr>
        <p:sp>
          <p:nvSpPr>
            <p:cNvPr id="245765" name="Oval 5"/>
            <p:cNvSpPr>
              <a:spLocks noChangeArrowheads="1"/>
            </p:cNvSpPr>
            <p:nvPr/>
          </p:nvSpPr>
          <p:spPr bwMode="auto">
            <a:xfrm>
              <a:off x="1872" y="24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245766" name="Oval 6"/>
            <p:cNvSpPr>
              <a:spLocks noChangeArrowheads="1"/>
            </p:cNvSpPr>
            <p:nvPr/>
          </p:nvSpPr>
          <p:spPr bwMode="auto">
            <a:xfrm>
              <a:off x="2880" y="2448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245767" name="Oval 7"/>
            <p:cNvSpPr>
              <a:spLocks noChangeArrowheads="1"/>
            </p:cNvSpPr>
            <p:nvPr/>
          </p:nvSpPr>
          <p:spPr bwMode="auto">
            <a:xfrm>
              <a:off x="1872" y="33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245768" name="Oval 8"/>
            <p:cNvSpPr>
              <a:spLocks noChangeArrowheads="1"/>
            </p:cNvSpPr>
            <p:nvPr/>
          </p:nvSpPr>
          <p:spPr bwMode="auto">
            <a:xfrm>
              <a:off x="2880" y="3312"/>
              <a:ext cx="336" cy="336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245769" name="Line 9"/>
            <p:cNvSpPr>
              <a:spLocks noChangeShapeType="1"/>
            </p:cNvSpPr>
            <p:nvPr/>
          </p:nvSpPr>
          <p:spPr bwMode="auto">
            <a:xfrm>
              <a:off x="2208" y="2592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0" name="Line 10"/>
            <p:cNvSpPr>
              <a:spLocks noChangeShapeType="1"/>
            </p:cNvSpPr>
            <p:nvPr/>
          </p:nvSpPr>
          <p:spPr bwMode="auto">
            <a:xfrm>
              <a:off x="2016" y="27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1" name="Line 11"/>
            <p:cNvSpPr>
              <a:spLocks noChangeShapeType="1"/>
            </p:cNvSpPr>
            <p:nvPr/>
          </p:nvSpPr>
          <p:spPr bwMode="auto">
            <a:xfrm>
              <a:off x="2208" y="3456"/>
              <a:ext cx="672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2" name="Line 12"/>
            <p:cNvSpPr>
              <a:spLocks noChangeShapeType="1"/>
            </p:cNvSpPr>
            <p:nvPr/>
          </p:nvSpPr>
          <p:spPr bwMode="auto">
            <a:xfrm>
              <a:off x="3024" y="2784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3" name="Line 13"/>
            <p:cNvSpPr>
              <a:spLocks noChangeShapeType="1"/>
            </p:cNvSpPr>
            <p:nvPr/>
          </p:nvSpPr>
          <p:spPr bwMode="auto">
            <a:xfrm>
              <a:off x="2160" y="2736"/>
              <a:ext cx="720" cy="624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4" name="Line 14"/>
            <p:cNvSpPr>
              <a:spLocks noChangeShapeType="1"/>
            </p:cNvSpPr>
            <p:nvPr/>
          </p:nvSpPr>
          <p:spPr bwMode="auto">
            <a:xfrm flipH="1">
              <a:off x="2160" y="2688"/>
              <a:ext cx="720" cy="67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775" name="Text Box 15"/>
            <p:cNvSpPr txBox="1">
              <a:spLocks noChangeArrowheads="1"/>
            </p:cNvSpPr>
            <p:nvPr/>
          </p:nvSpPr>
          <p:spPr bwMode="auto">
            <a:xfrm>
              <a:off x="1866" y="2887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245776" name="Text Box 16"/>
            <p:cNvSpPr txBox="1">
              <a:spLocks noChangeArrowheads="1"/>
            </p:cNvSpPr>
            <p:nvPr/>
          </p:nvSpPr>
          <p:spPr bwMode="auto">
            <a:xfrm>
              <a:off x="2392" y="2335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45777" name="Text Box 17"/>
            <p:cNvSpPr txBox="1">
              <a:spLocks noChangeArrowheads="1"/>
            </p:cNvSpPr>
            <p:nvPr/>
          </p:nvSpPr>
          <p:spPr bwMode="auto">
            <a:xfrm>
              <a:off x="2392" y="3439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45778" name="Text Box 18"/>
            <p:cNvSpPr txBox="1">
              <a:spLocks noChangeArrowheads="1"/>
            </p:cNvSpPr>
            <p:nvPr/>
          </p:nvSpPr>
          <p:spPr bwMode="auto">
            <a:xfrm>
              <a:off x="2248" y="2719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45779" name="Text Box 19"/>
            <p:cNvSpPr txBox="1">
              <a:spLocks noChangeArrowheads="1"/>
            </p:cNvSpPr>
            <p:nvPr/>
          </p:nvSpPr>
          <p:spPr bwMode="auto">
            <a:xfrm>
              <a:off x="2536" y="2719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45780" name="Text Box 20"/>
            <p:cNvSpPr txBox="1">
              <a:spLocks noChangeArrowheads="1"/>
            </p:cNvSpPr>
            <p:nvPr/>
          </p:nvSpPr>
          <p:spPr bwMode="auto">
            <a:xfrm>
              <a:off x="3016" y="2863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Arial" panose="020B06040202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5161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3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CF509-26C4-48E6-8ADA-7793D2620CC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305800" cy="685800"/>
          </a:xfrm>
        </p:spPr>
        <p:txBody>
          <a:bodyPr/>
          <a:lstStyle/>
          <a:p>
            <a:r>
              <a:rPr lang="en-US" altLang="en-US"/>
              <a:t>TSP by Exhaustive Search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62200" y="1219200"/>
            <a:ext cx="8305800" cy="5181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        Tour                                          Cost</a:t>
            </a:r>
            <a:r>
              <a:rPr lang="en-US" altLang="en-US" u="sng"/>
              <a:t>                   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→b→c→d→a                         2+3+7+5 = 17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→b→d→c→a                         2+4+7+8 = 21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→c→b→d→a                         8+3+4+5 = 20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→c→d→b→a                         8+7+4+2 = 21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→d→b→c→a                         5+4+3+8 = 20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a</a:t>
            </a:r>
            <a:r>
              <a:rPr lang="en-US" altLang="en-US">
                <a:cs typeface="Times New Roman" panose="02020603050405020304" pitchFamily="18" charset="0"/>
              </a:rPr>
              <a:t>→d→c→b→a                         5+7+3+2 = 17</a:t>
            </a:r>
          </a:p>
          <a:p>
            <a:pPr>
              <a:buFont typeface="Monotype Sorts" pitchFamily="2" charset="2"/>
              <a:buNone/>
            </a:pPr>
            <a:endParaRPr lang="en-US" altLang="en-US" i="1"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More tours?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Less tours?</a:t>
            </a: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endParaRPr lang="en-US" altLang="en-US"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Efficiency:</a:t>
            </a:r>
          </a:p>
        </p:txBody>
      </p:sp>
    </p:spTree>
    <p:extLst>
      <p:ext uri="{BB962C8B-B14F-4D97-AF65-F5344CB8AC3E}">
        <p14:creationId xmlns:p14="http://schemas.microsoft.com/office/powerpoint/2010/main" val="15343935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261</TotalTime>
  <Words>220</Words>
  <Application>Microsoft Office PowerPoint</Application>
  <PresentationFormat>Widescreen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Example 1: Traveling Salesman Problem </vt:lpstr>
      <vt:lpstr>TSP by Exhaustive Search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44</cp:revision>
  <dcterms:created xsi:type="dcterms:W3CDTF">2016-08-31T19:16:09Z</dcterms:created>
  <dcterms:modified xsi:type="dcterms:W3CDTF">2024-09-21T00:17:25Z</dcterms:modified>
</cp:coreProperties>
</file>