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82" r:id="rId2"/>
    <p:sldId id="283" r:id="rId3"/>
    <p:sldId id="298" r:id="rId4"/>
    <p:sldId id="29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D15735-2762-4A0D-ACFD-656CD0FC3470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Information theory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9388"/>
            <a:ext cx="8147050" cy="47228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FF0000"/>
                </a:solidFill>
              </a:rPr>
              <a:t>Information theory</a:t>
            </a:r>
            <a:r>
              <a:rPr lang="en-US" altLang="en-US" sz="2800" dirty="0"/>
              <a:t> provides a mathematical basis for measuring the information content.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 dirty="0"/>
              <a:t>To understand the notion of information, think about it as providing the answer to a question, for example, whether a coin will come up heads.</a:t>
            </a:r>
            <a:r>
              <a:rPr lang="en-US" altLang="en-US" sz="2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If one already has a good guess about the answer, then the actual answer is less informative.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If one already knows that the coin is rigged so that it will come with heads with probability 0.99, then a message (advanced information) about the actual outcome of a flip is worth less than it would be for a honest coin (50-50). </a:t>
            </a:r>
          </a:p>
        </p:txBody>
      </p:sp>
    </p:spTree>
    <p:extLst>
      <p:ext uri="{BB962C8B-B14F-4D97-AF65-F5344CB8AC3E}">
        <p14:creationId xmlns:p14="http://schemas.microsoft.com/office/powerpoint/2010/main" val="56813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4145E9-9A07-43CF-BD62-4577A815F2C9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theory (cont …)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3376"/>
            <a:ext cx="7740650" cy="4645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For a fair (honest) coin, you have no information, and you are willing to pay more (say in terms of $) for advanced information - less you know, the more valuable the information.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FF0000"/>
                </a:solidFill>
              </a:rPr>
              <a:t>Information theory</a:t>
            </a:r>
            <a:r>
              <a:rPr lang="en-US" altLang="en-US" sz="2800" dirty="0"/>
              <a:t> uses this same intuition, but instead of measuring the value for information in dollars, it measures information contents in </a:t>
            </a:r>
            <a:r>
              <a:rPr lang="en-US" altLang="en-US" sz="2800" b="1" dirty="0"/>
              <a:t>bits</a:t>
            </a:r>
            <a:r>
              <a:rPr lang="en-US" altLang="en-US" sz="28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One bit of information is enough to answer a yes/no question about which one has no idea, such as the flip of a fair coin</a:t>
            </a:r>
            <a:r>
              <a:rPr lang="en-US" alt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17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A1296-C646-468C-B7F9-E89F16860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“refrigerator”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C97C5-E4B7-4A4F-88A4-8DE1A5ECD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refregarator</a:t>
            </a:r>
            <a:endParaRPr lang="en-US" dirty="0"/>
          </a:p>
          <a:p>
            <a:r>
              <a:rPr lang="en-US" dirty="0" err="1"/>
              <a:t>rofrigeretor</a:t>
            </a:r>
            <a:endParaRPr lang="en-US" dirty="0"/>
          </a:p>
          <a:p>
            <a:r>
              <a:rPr lang="en-US" dirty="0" err="1"/>
              <a:t>refrigerater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refregerator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refragerator</a:t>
            </a:r>
            <a:endParaRPr lang="en-US" dirty="0"/>
          </a:p>
          <a:p>
            <a:r>
              <a:rPr lang="en-US" dirty="0" err="1"/>
              <a:t>rafrigerator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9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A7D69-26AB-4AB2-A4F8-093EC334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WEBLOGO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F6308D-3BD6-4F9F-B7FE-58A5FB395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849" y="2285635"/>
            <a:ext cx="8271151" cy="228673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49F98E-FFA5-4945-A540-6375A72D17EA}"/>
              </a:ext>
            </a:extLst>
          </p:cNvPr>
          <p:cNvSpPr/>
          <p:nvPr/>
        </p:nvSpPr>
        <p:spPr>
          <a:xfrm>
            <a:off x="1960424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refregarator</a:t>
            </a:r>
            <a:endParaRPr lang="en-US" dirty="0"/>
          </a:p>
          <a:p>
            <a:r>
              <a:rPr lang="en-US" dirty="0" err="1"/>
              <a:t>rofrigeretor</a:t>
            </a:r>
            <a:endParaRPr lang="en-US" dirty="0"/>
          </a:p>
          <a:p>
            <a:r>
              <a:rPr lang="en-US" dirty="0" err="1"/>
              <a:t>refrigerater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refregerator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refragerator</a:t>
            </a:r>
            <a:endParaRPr lang="en-US" dirty="0"/>
          </a:p>
          <a:p>
            <a:r>
              <a:rPr lang="en-US" dirty="0" err="1"/>
              <a:t>rafrigerator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495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1834</TotalTime>
  <Words>232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Garamond</vt:lpstr>
      <vt:lpstr>Wingdings 3</vt:lpstr>
      <vt:lpstr>Wisp</vt:lpstr>
      <vt:lpstr>Information theory</vt:lpstr>
      <vt:lpstr>Information theory (cont …)</vt:lpstr>
      <vt:lpstr>“refrigerator” Example</vt:lpstr>
      <vt:lpstr>WEBLOGO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67</cp:revision>
  <dcterms:created xsi:type="dcterms:W3CDTF">2016-08-31T19:16:09Z</dcterms:created>
  <dcterms:modified xsi:type="dcterms:W3CDTF">2020-03-04T01:42:51Z</dcterms:modified>
</cp:coreProperties>
</file>