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7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94DAE2-5CAD-43E5-9456-98E00486837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357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715B86-14CC-4210-8280-1A9E21E2139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23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9D561-7C40-40CA-8A12-8A7614915E0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82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3D4A-4414-4CBE-9A6A-2DCA2E44FD7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2: Knapsack Problem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066800"/>
            <a:ext cx="8610600" cy="5791200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/>
              <a:t>Given </a:t>
            </a:r>
            <a:r>
              <a:rPr lang="en-US" altLang="en-US" i="1" dirty="0"/>
              <a:t>n</a:t>
            </a:r>
            <a:r>
              <a:rPr lang="en-US" altLang="en-US" dirty="0"/>
              <a:t> items:</a:t>
            </a:r>
          </a:p>
          <a:p>
            <a:pPr marL="838200" lvl="1" indent="-381000"/>
            <a:r>
              <a:rPr lang="en-US" altLang="en-US" sz="2400" dirty="0"/>
              <a:t>weights:    </a:t>
            </a:r>
            <a:r>
              <a:rPr lang="en-US" altLang="en-US" sz="2400" i="1" dirty="0"/>
              <a:t>w</a:t>
            </a:r>
            <a:r>
              <a:rPr lang="en-US" altLang="en-US" sz="2400" baseline="-25000" dirty="0"/>
              <a:t>1   </a:t>
            </a:r>
            <a:r>
              <a:rPr lang="en-US" altLang="en-US" sz="2400" dirty="0"/>
              <a:t> </a:t>
            </a:r>
            <a:r>
              <a:rPr lang="en-US" altLang="en-US" sz="2400" i="1" dirty="0"/>
              <a:t>w</a:t>
            </a:r>
            <a:r>
              <a:rPr lang="en-US" altLang="en-US" sz="2400" i="1" baseline="-25000" dirty="0"/>
              <a:t>2 </a:t>
            </a:r>
            <a:r>
              <a:rPr lang="en-US" altLang="en-US" sz="2400" i="1" dirty="0"/>
              <a:t> …  </a:t>
            </a:r>
            <a:r>
              <a:rPr lang="en-US" altLang="en-US" sz="2400" i="1" dirty="0" err="1"/>
              <a:t>w</a:t>
            </a:r>
            <a:r>
              <a:rPr lang="en-US" altLang="en-US" sz="2400" i="1" baseline="-25000" dirty="0" err="1"/>
              <a:t>n</a:t>
            </a:r>
            <a:endParaRPr lang="en-US" altLang="en-US" sz="2400" i="1" baseline="-25000" dirty="0"/>
          </a:p>
          <a:p>
            <a:pPr marL="838200" lvl="1" indent="-381000"/>
            <a:r>
              <a:rPr lang="en-US" altLang="en-US" sz="2400" dirty="0"/>
              <a:t>values:       </a:t>
            </a:r>
            <a:r>
              <a:rPr lang="en-US" altLang="en-US" sz="2400" i="1" dirty="0"/>
              <a:t>v</a:t>
            </a:r>
            <a:r>
              <a:rPr lang="en-US" altLang="en-US" sz="2400" baseline="-25000" dirty="0"/>
              <a:t>1    </a:t>
            </a:r>
            <a:r>
              <a:rPr lang="en-US" altLang="en-US" sz="2400" dirty="0"/>
              <a:t> </a:t>
            </a:r>
            <a:r>
              <a:rPr lang="en-US" altLang="en-US" sz="2400" i="1" dirty="0"/>
              <a:t>v</a:t>
            </a:r>
            <a:r>
              <a:rPr lang="en-US" altLang="en-US" sz="2400" i="1" baseline="-25000" dirty="0"/>
              <a:t>2</a:t>
            </a:r>
            <a:r>
              <a:rPr lang="en-US" altLang="en-US" sz="2400" i="1" dirty="0"/>
              <a:t>  …  </a:t>
            </a:r>
            <a:r>
              <a:rPr lang="en-US" altLang="en-US" sz="2400" i="1" dirty="0" err="1"/>
              <a:t>v</a:t>
            </a:r>
            <a:r>
              <a:rPr lang="en-US" altLang="en-US" sz="2400" i="1" baseline="-25000" dirty="0" err="1"/>
              <a:t>n</a:t>
            </a:r>
            <a:endParaRPr lang="en-US" altLang="en-US" sz="2400" i="1" baseline="-25000" dirty="0"/>
          </a:p>
          <a:p>
            <a:pPr marL="838200" lvl="1" indent="-381000"/>
            <a:r>
              <a:rPr lang="en-US" altLang="en-US" sz="2400" dirty="0"/>
              <a:t>a knapsack of capacity </a:t>
            </a:r>
            <a:r>
              <a:rPr lang="en-US" altLang="en-US" sz="2400" i="1" dirty="0"/>
              <a:t>W </a:t>
            </a:r>
            <a:endParaRPr lang="en-US" altLang="en-US" sz="2400" dirty="0"/>
          </a:p>
          <a:p>
            <a:pPr marL="457200" indent="-457200">
              <a:buNone/>
            </a:pPr>
            <a:r>
              <a:rPr lang="en-US" altLang="en-US" dirty="0"/>
              <a:t>Find most valuable subset of the items that fit into the knapsack</a:t>
            </a:r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Example:  Knapsack capacity W=16</a:t>
            </a:r>
          </a:p>
          <a:p>
            <a:pPr marL="457200" indent="-457200">
              <a:buNone/>
            </a:pPr>
            <a:r>
              <a:rPr lang="en-US" altLang="en-US" u="sng" dirty="0"/>
              <a:t>item   weight       value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2              $20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5              $30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10              $50</a:t>
            </a:r>
          </a:p>
          <a:p>
            <a:pPr marL="457200" indent="-457200">
              <a:buFont typeface="Monotype Sorts" pitchFamily="2" charset="2"/>
              <a:buAutoNum type="arabicPlain"/>
            </a:pPr>
            <a:r>
              <a:rPr lang="en-US" altLang="en-US" dirty="0"/>
              <a:t>         5              $10</a:t>
            </a:r>
          </a:p>
        </p:txBody>
      </p:sp>
    </p:spTree>
    <p:extLst>
      <p:ext uri="{BB962C8B-B14F-4D97-AF65-F5344CB8AC3E}">
        <p14:creationId xmlns:p14="http://schemas.microsoft.com/office/powerpoint/2010/main" val="58726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F3C-9669-445B-A4CC-012ACB4799A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/>
          <a:lstStyle/>
          <a:p>
            <a:r>
              <a:rPr lang="en-US" altLang="en-US" dirty="0"/>
              <a:t>Knapsack Problem by Exhaustive Search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3625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en-US" altLang="en-US" u="sng"/>
              <a:t>Subset</a:t>
            </a:r>
            <a:r>
              <a:rPr lang="en-US" altLang="en-US" i="1" u="sng"/>
              <a:t>   </a:t>
            </a:r>
            <a:r>
              <a:rPr lang="en-US" altLang="en-US" u="sng"/>
              <a:t>Total weight</a:t>
            </a:r>
            <a:r>
              <a:rPr lang="en-US" altLang="en-US" i="1" u="sng"/>
              <a:t>     </a:t>
            </a:r>
            <a:r>
              <a:rPr lang="en-US" altLang="en-US" u="sng"/>
              <a:t>Total value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{1}               2                  $20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{2}               5                  $30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{3}             10                  $50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   {4}               5                  $10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{1,2}               7                  $50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{1,3}             12                  $70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{1,4}              7                   $30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{2,3}             15                  $80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{2,4}             10                  $40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   {3,4}             15                  $60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{1,2,3}             17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{1,2,4}             12                  $60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{1,3,4}             17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   {2,3,4}             20                  not feasible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en-US" altLang="en-US" sz="2000"/>
              <a:t>{1,2,3,4}             22                  not feasible</a:t>
            </a:r>
          </a:p>
        </p:txBody>
      </p:sp>
      <p:sp>
        <p:nvSpPr>
          <p:cNvPr id="248836" name="Text Box 4"/>
          <p:cNvSpPr txBox="1">
            <a:spLocks noChangeArrowheads="1"/>
          </p:cNvSpPr>
          <p:nvPr/>
        </p:nvSpPr>
        <p:spPr bwMode="auto">
          <a:xfrm>
            <a:off x="7696200" y="5791200"/>
            <a:ext cx="13244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Efficiency:</a:t>
            </a:r>
          </a:p>
        </p:txBody>
      </p:sp>
    </p:spTree>
    <p:extLst>
      <p:ext uri="{BB962C8B-B14F-4D97-AF65-F5344CB8AC3E}">
        <p14:creationId xmlns:p14="http://schemas.microsoft.com/office/powerpoint/2010/main" val="271334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EDF0-5C1E-499A-A491-9E8CFB6A6CC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Comments on Exhaustive Search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Exhaustive-search algorithms run in a realistic amount of time </a:t>
            </a:r>
            <a:r>
              <a:rPr lang="en-US" altLang="en-US" u="sng" dirty="0"/>
              <a:t>only on very small instances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In many cases, exhaustive search or its variation is the only known way to get exact solution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7933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331</Words>
  <Application>Microsoft Office PowerPoint</Application>
  <PresentationFormat>Widescreen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Monotype Sorts</vt:lpstr>
      <vt:lpstr>Wingdings 3</vt:lpstr>
      <vt:lpstr>Wisp</vt:lpstr>
      <vt:lpstr>Example 2: Knapsack Problem</vt:lpstr>
      <vt:lpstr>Knapsack Problem by Exhaustive Search</vt:lpstr>
      <vt:lpstr>Final Comments on Exhaustive Search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46</cp:revision>
  <dcterms:created xsi:type="dcterms:W3CDTF">2016-08-31T19:16:09Z</dcterms:created>
  <dcterms:modified xsi:type="dcterms:W3CDTF">2024-09-21T00:20:55Z</dcterms:modified>
</cp:coreProperties>
</file>