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8" r:id="rId3"/>
    <p:sldId id="257" r:id="rId4"/>
    <p:sldId id="259" r:id="rId5"/>
    <p:sldId id="261" r:id="rId6"/>
    <p:sldId id="262" r:id="rId7"/>
    <p:sldId id="260" r:id="rId8"/>
    <p:sldId id="265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0A4FE49-2650-E0ED-8910-4CCA2EDF62FC}" v="68" dt="2019-09-26T20:06:38.589"/>
    <p1510:client id="{13433CFC-21F0-2956-26C6-9C5E1C252478}" v="74" dt="2019-09-25T00:40:00.698"/>
    <p1510:client id="{4649C8DF-C4D0-22BC-A373-D715A1D34298}" v="1" dt="2019-09-25T22:55:15.192"/>
    <p1510:client id="{68BDB25B-5930-776E-2CBF-A4053FDCB31F}" v="2" dt="2019-09-26T04:34:08.015"/>
    <p1510:client id="{855D3FDD-306E-21BF-958C-D1E307B29AA5}" v="6" dt="2019-09-25T05:17:57.822"/>
    <p1510:client id="{86DA7870-FFE2-4069-B66F-450DD8A8650F}" v="965" dt="2019-09-25T01:41:32.880"/>
    <p1510:client id="{88FE0555-D5D2-B151-0E60-45F51DC17553}" v="29" dt="2019-09-26T04:32:12.437"/>
    <p1510:client id="{BE469080-BB4F-F5A6-ECED-49282A3E313E}" v="1" dt="2019-09-26T15:20:14.002"/>
    <p1510:client id="{C6C2949A-CEAE-ABD1-1B24-48E31327BE68}" v="912" dt="2019-09-25T01:17:26.652"/>
    <p1510:client id="{F0CB7D50-8311-47A2-B072-90BDD3C4BB96}" v="452" dt="2019-09-25T23:31:33.920"/>
    <p1510:client id="{FEDE12B5-9F3E-FBC0-FB0B-70762D3C8570}" v="8" dt="2019-09-25T23:19:01.39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16143-E03C-4CFD-AFDC-14E5BDEA754C}" type="datetimeFigureOut">
              <a:rPr lang="en-US" smtClean="0"/>
              <a:t>9/26/2019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9232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9FD0C-5451-4CA0-86AF-E70AE3279989}" type="datetimeFigureOut">
              <a:rPr lang="en-US" smtClean="0"/>
              <a:t>9/26/2019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7425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9FD0C-5451-4CA0-86AF-E70AE3279989}" type="datetimeFigureOut">
              <a:rPr lang="en-US" smtClean="0"/>
              <a:t>9/26/2019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1258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9FD0C-5451-4CA0-86AF-E70AE3279989}" type="datetimeFigureOut">
              <a:rPr lang="en-US" smtClean="0"/>
              <a:t>9/26/2019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7528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9FD0C-5451-4CA0-86AF-E70AE3279989}" type="datetimeFigureOut">
              <a:rPr lang="en-US" smtClean="0"/>
              <a:t>9/26/2019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0405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9FD0C-5451-4CA0-86AF-E70AE3279989}" type="datetimeFigureOut">
              <a:rPr lang="en-US" smtClean="0"/>
              <a:t>9/26/2019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4492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9FD0C-5451-4CA0-86AF-E70AE3279989}" type="datetimeFigureOut">
              <a:rPr lang="en-US" smtClean="0"/>
              <a:t>9/26/2019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3966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3E54A-A8CA-48C1-9504-691B58049D29}" type="datetimeFigureOut">
              <a:rPr lang="en-US" smtClean="0"/>
              <a:t>9/26/2019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634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6C806-BBF7-471C-9527-881CE2266695}" type="datetimeFigureOut">
              <a:rPr lang="en-US" smtClean="0"/>
              <a:t>9/26/2019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3080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94063-DF36-4330-A365-08DA1FA5B7D6}" type="datetimeFigureOut">
              <a:rPr lang="en-US" smtClean="0"/>
              <a:t>9/26/2019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8671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A7C6C-0F39-4D70-8E8D-FE5B9C95FA73}" type="datetimeFigureOut">
              <a:rPr lang="en-US" smtClean="0"/>
              <a:t>9/26/2019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349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FA4AC-08CC-42CE-BD01-C191750A04EC}" type="datetimeFigureOut">
              <a:rPr lang="en-US" smtClean="0"/>
              <a:t>9/26/2019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4386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7A723-92A7-435B-B681-F25B092FEFEB}" type="datetimeFigureOut">
              <a:rPr lang="en-US" smtClean="0"/>
              <a:t>9/26/2019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0346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70639-886C-4FCF-9EAB-ABB5DA3F3F4A}" type="datetimeFigureOut">
              <a:rPr lang="en-US" smtClean="0"/>
              <a:t>9/26/2019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7216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30651-31F4-45D2-98AE-A2108F41BC07}" type="datetimeFigureOut">
              <a:rPr lang="en-US" smtClean="0"/>
              <a:t>9/26/2019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332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3789A-C914-4DB1-8815-80B5EC7335C5}" type="datetimeFigureOut">
              <a:rPr lang="en-US" smtClean="0"/>
              <a:t>9/26/2019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2037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5E6440AA-91A0-436F-8FDB-C0F939DCAE21}" type="datetimeFigureOut">
              <a:rPr lang="en-US" smtClean="0"/>
              <a:t>9/26/2019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2525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0E59FD0C-5451-4CA0-86AF-E70AE3279989}" type="datetimeFigureOut">
              <a:rPr lang="en-US" smtClean="0"/>
              <a:t>9/26/2019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17807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  <p:sldLayoutId id="2147483701" r:id="rId17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96CB9F-534A-4E70-AB0B-4F2CA3D3E43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sz="4400">
                <a:ea typeface="+mj-lt"/>
                <a:cs typeface="+mj-lt"/>
              </a:rPr>
              <a:t>CLASSROOM INFORMATION DELIVERY PROGRAM BASED ON</a:t>
            </a:r>
          </a:p>
          <a:p>
            <a:pPr algn="ctr"/>
            <a:r>
              <a:rPr lang="en-US" sz="4400">
                <a:ea typeface="+mj-lt"/>
                <a:cs typeface="+mj-lt"/>
              </a:rPr>
              <a:t> BLUETOOTH LOW ENERGY BEACONS AND</a:t>
            </a:r>
          </a:p>
          <a:p>
            <a:pPr algn="ctr"/>
            <a:r>
              <a:rPr lang="en-US" sz="4400">
                <a:ea typeface="+mj-lt"/>
                <a:cs typeface="+mj-lt"/>
              </a:rPr>
              <a:t>KOTLIN MOBILE APPS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F0BD5A7-CD45-4629-8E3C-2218DC61666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Eddie </a:t>
            </a:r>
            <a:r>
              <a:rPr lang="en-US" err="1"/>
              <a:t>Ekpo</a:t>
            </a:r>
            <a:r>
              <a:rPr lang="en-US"/>
              <a:t>, Edwin Hernandez, Nicholas Kalar</a:t>
            </a:r>
          </a:p>
        </p:txBody>
      </p:sp>
    </p:spTree>
    <p:extLst>
      <p:ext uri="{BB962C8B-B14F-4D97-AF65-F5344CB8AC3E}">
        <p14:creationId xmlns:p14="http://schemas.microsoft.com/office/powerpoint/2010/main" val="16966093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CD17FC-8745-47D4-A518-259466CEC4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Who is Team Lighthouse?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D63D7E-86ED-4911-92AC-DE4DAE59B2F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2977582" cy="3124201"/>
          </a:xfrm>
        </p:spPr>
        <p:txBody>
          <a:bodyPr/>
          <a:lstStyle/>
          <a:p>
            <a:r>
              <a:rPr lang="en-US"/>
              <a:t>Eddie Ekpo</a:t>
            </a:r>
          </a:p>
          <a:p>
            <a:pPr lvl="1"/>
            <a:r>
              <a:rPr lang="en-US" sz="1400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CS Major</a:t>
            </a:r>
          </a:p>
          <a:p>
            <a:pPr lvl="1"/>
            <a:r>
              <a:rPr lang="en-US" sz="1400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Java/C++</a:t>
            </a:r>
          </a:p>
          <a:p>
            <a:pPr lvl="1"/>
            <a:r>
              <a:rPr lang="en-US" sz="1400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Spring</a:t>
            </a:r>
          </a:p>
          <a:p>
            <a:pPr lvl="1"/>
            <a:r>
              <a:rPr lang="en-US" sz="1400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REST</a:t>
            </a:r>
          </a:p>
          <a:p>
            <a:pPr lvl="1"/>
            <a:r>
              <a:rPr lang="en-US" sz="1400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Kotlin</a:t>
            </a:r>
          </a:p>
          <a:p>
            <a:pPr lvl="1"/>
            <a:r>
              <a:rPr lang="en-US" sz="1400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Teen Heart Throb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5BB7560-E83F-4353-8605-9B87B10E2C62}"/>
              </a:ext>
            </a:extLst>
          </p:cNvPr>
          <p:cNvSpPr txBox="1">
            <a:spLocks/>
          </p:cNvSpPr>
          <p:nvPr/>
        </p:nvSpPr>
        <p:spPr>
          <a:xfrm>
            <a:off x="4875561" y="2666998"/>
            <a:ext cx="3060774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Edwin Hernandez</a:t>
            </a:r>
          </a:p>
          <a:p>
            <a:pPr lvl="1"/>
            <a:r>
              <a:rPr lang="en-US" sz="1400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CIS MAJOR</a:t>
            </a:r>
          </a:p>
          <a:p>
            <a:pPr lvl="1"/>
            <a:r>
              <a:rPr lang="en-US" sz="1400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Python</a:t>
            </a:r>
          </a:p>
          <a:p>
            <a:pPr lvl="1"/>
            <a:r>
              <a:rPr lang="en-US" sz="1400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C/C++</a:t>
            </a:r>
          </a:p>
          <a:p>
            <a:pPr lvl="1"/>
            <a:r>
              <a:rPr lang="en-US" sz="1400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Taller on the inside</a:t>
            </a:r>
          </a:p>
          <a:p>
            <a:pPr lvl="1"/>
            <a:r>
              <a:rPr lang="en-US" sz="1400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PHP</a:t>
            </a:r>
          </a:p>
          <a:p>
            <a:pPr lvl="1"/>
            <a:r>
              <a:rPr lang="en-US" sz="1400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HTML/CSS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7047D2B-C28C-4777-BE1C-2360EE5C1BEE}"/>
              </a:ext>
            </a:extLst>
          </p:cNvPr>
          <p:cNvSpPr txBox="1">
            <a:spLocks/>
          </p:cNvSpPr>
          <p:nvPr/>
        </p:nvSpPr>
        <p:spPr>
          <a:xfrm>
            <a:off x="8541901" y="2666998"/>
            <a:ext cx="3294965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Nicholas Kalar</a:t>
            </a:r>
          </a:p>
          <a:p>
            <a:pPr lvl="1"/>
            <a:r>
              <a:rPr lang="en-US" sz="1400"/>
              <a:t>CIS Major</a:t>
            </a:r>
          </a:p>
          <a:p>
            <a:pPr lvl="1"/>
            <a:r>
              <a:rPr lang="en-US" sz="1400"/>
              <a:t>Frontend Web Design</a:t>
            </a:r>
          </a:p>
          <a:p>
            <a:pPr lvl="2"/>
            <a:r>
              <a:rPr lang="en-US" sz="1200"/>
              <a:t>HTML/CSS/JavaScript</a:t>
            </a:r>
          </a:p>
          <a:p>
            <a:pPr lvl="1"/>
            <a:r>
              <a:rPr lang="en-US" sz="1400"/>
              <a:t>Backend Server </a:t>
            </a:r>
          </a:p>
          <a:p>
            <a:pPr lvl="2"/>
            <a:r>
              <a:rPr lang="en-US" sz="1200"/>
              <a:t>PHP/SQL</a:t>
            </a:r>
          </a:p>
          <a:p>
            <a:pPr lvl="1"/>
            <a:r>
              <a:rPr lang="en-US" sz="1400"/>
              <a:t>Capricorn</a:t>
            </a:r>
          </a:p>
          <a:p>
            <a:pPr lvl="1"/>
            <a:r>
              <a:rPr lang="en-US" sz="1400"/>
              <a:t>C/C++/Python</a:t>
            </a:r>
          </a:p>
          <a:p>
            <a:pPr lvl="1"/>
            <a:r>
              <a:rPr lang="en-US" sz="1400"/>
              <a:t>Kotlin Mobile</a:t>
            </a:r>
          </a:p>
        </p:txBody>
      </p:sp>
    </p:spTree>
    <p:extLst>
      <p:ext uri="{BB962C8B-B14F-4D97-AF65-F5344CB8AC3E}">
        <p14:creationId xmlns:p14="http://schemas.microsoft.com/office/powerpoint/2010/main" val="28779533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B8205E-ECF6-4F5E-9E96-62FF2A3DD8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Abstract/Problem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7F0CE4-37B2-4E86-930F-34133073A41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/>
              <a:t>College is a stressful time for most students.</a:t>
            </a:r>
          </a:p>
          <a:p>
            <a:r>
              <a:rPr lang="en-US"/>
              <a:t>How to get classroom information:</a:t>
            </a:r>
          </a:p>
          <a:p>
            <a:pPr lvl="1"/>
            <a:r>
              <a:rPr lang="en-US"/>
              <a:t>Physical</a:t>
            </a:r>
          </a:p>
          <a:p>
            <a:pPr lvl="1"/>
            <a:r>
              <a:rPr lang="en-US"/>
              <a:t>Professor’s Websites</a:t>
            </a:r>
          </a:p>
          <a:p>
            <a:pPr lvl="1"/>
            <a:r>
              <a:rPr lang="en-US"/>
              <a:t>Moodle</a:t>
            </a:r>
          </a:p>
          <a:p>
            <a:pPr lvl="1"/>
            <a:r>
              <a:rPr lang="en-US"/>
              <a:t>Blackboard</a:t>
            </a:r>
          </a:p>
          <a:p>
            <a:pPr lvl="1"/>
            <a:r>
              <a:rPr lang="en-US"/>
              <a:t>Canvas</a:t>
            </a:r>
          </a:p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0462AAA-DB3E-4A9D-BFB5-9695ECCC435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/>
              <a:t>Solution?</a:t>
            </a:r>
          </a:p>
          <a:p>
            <a:r>
              <a:rPr lang="en-US"/>
              <a:t>BLE Beacons</a:t>
            </a:r>
          </a:p>
          <a:p>
            <a:pPr lvl="1"/>
            <a:r>
              <a:rPr lang="en-US"/>
              <a:t>Verify and Push</a:t>
            </a:r>
          </a:p>
          <a:p>
            <a:r>
              <a:rPr lang="en-US"/>
              <a:t>Mobile Application</a:t>
            </a:r>
          </a:p>
          <a:p>
            <a:pPr lvl="1"/>
            <a:r>
              <a:rPr lang="en-US"/>
              <a:t>Download and View</a:t>
            </a:r>
          </a:p>
          <a:p>
            <a:r>
              <a:rPr lang="en-US"/>
              <a:t>Easy Web Portal</a:t>
            </a:r>
          </a:p>
          <a:p>
            <a:pPr lvl="1"/>
            <a:r>
              <a:rPr lang="en-US"/>
              <a:t>Create and Edit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8015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694E77-07BF-4AD7-A5A1-571AC5E8F6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ffectLst>
                  <a:glow rad="38100">
                    <a:prstClr val="black">
                      <a:lumMod val="65000"/>
                      <a:lumOff val="35000"/>
                      <a:alpha val="40000"/>
                    </a:prst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rPr>
              <a:t>Definition of terms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867018-6846-4DA4-8689-986E8F72DAA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JVM</a:t>
            </a:r>
          </a:p>
          <a:p>
            <a:pPr lvl="1"/>
            <a:r>
              <a:rPr lang="en-US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Virtual Machine Container</a:t>
            </a:r>
          </a:p>
          <a:p>
            <a:pPr lvl="1"/>
            <a:r>
              <a:rPr lang="en-US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Load, verify, execute</a:t>
            </a:r>
          </a:p>
          <a:p>
            <a:r>
              <a:rPr lang="en-US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Kotlin</a:t>
            </a:r>
          </a:p>
          <a:p>
            <a:pPr lvl="1"/>
            <a:r>
              <a:rPr lang="en-US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New JVM Programming Language</a:t>
            </a:r>
          </a:p>
          <a:p>
            <a:pPr lvl="2"/>
            <a:r>
              <a:rPr lang="en-US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Android / Backend</a:t>
            </a:r>
          </a:p>
          <a:p>
            <a:pPr lvl="1"/>
            <a:endParaRPr lang="en-US">
              <a:effectLst>
                <a:glow rad="38100">
                  <a:prstClr val="black">
                    <a:lumMod val="50000"/>
                    <a:lumOff val="50000"/>
                    <a:alpha val="20000"/>
                  </a:prstClr>
                </a:glow>
                <a:outerShdw blurRad="44450" dist="12700" dir="13860000" algn="tl" rotWithShape="0">
                  <a:srgbClr val="000000">
                    <a:alpha val="20000"/>
                  </a:srgbClr>
                </a:outerShdw>
              </a:effectLst>
            </a:endParaRPr>
          </a:p>
          <a:p>
            <a:endParaRPr lang="en-US">
              <a:effectLst>
                <a:glow rad="38100">
                  <a:prstClr val="black">
                    <a:lumMod val="50000"/>
                    <a:lumOff val="50000"/>
                    <a:alpha val="20000"/>
                  </a:prstClr>
                </a:glow>
                <a:outerShdw blurRad="44450" dist="12700" dir="13860000" algn="tl" rotWithShape="0">
                  <a:srgbClr val="000000">
                    <a:alpha val="20000"/>
                  </a:srgbClr>
                </a:outerShdw>
              </a:effectLst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BF5593-9F66-48F5-8565-670172878EA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Spring</a:t>
            </a:r>
          </a:p>
          <a:p>
            <a:pPr lvl="1"/>
            <a:r>
              <a:rPr lang="en-US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Development Ecosystem</a:t>
            </a:r>
          </a:p>
          <a:p>
            <a:pPr lvl="1"/>
            <a:r>
              <a:rPr lang="en-US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Integrates</a:t>
            </a:r>
          </a:p>
          <a:p>
            <a:pPr lvl="2"/>
            <a:r>
              <a:rPr lang="en-US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Web, Android, Backend</a:t>
            </a:r>
          </a:p>
          <a:p>
            <a:pPr lvl="1"/>
            <a:r>
              <a:rPr lang="en-US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Spring Data, Spring Web, Android</a:t>
            </a:r>
          </a:p>
          <a:p>
            <a:pPr lvl="1"/>
            <a:r>
              <a:rPr lang="en-US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Kotlin Support</a:t>
            </a:r>
          </a:p>
          <a:p>
            <a:pPr lvl="1"/>
            <a:endParaRPr lang="en-US">
              <a:effectLst>
                <a:glow rad="38100">
                  <a:prstClr val="black">
                    <a:lumMod val="50000"/>
                    <a:lumOff val="50000"/>
                    <a:alpha val="20000"/>
                  </a:prstClr>
                </a:glow>
                <a:outerShdw blurRad="44450" dist="12700" dir="13860000" algn="tl" rotWithShape="0">
                  <a:srgbClr val="000000">
                    <a:alpha val="20000"/>
                  </a:srgbClr>
                </a:outerShdw>
              </a:effectLst>
            </a:endParaRP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7AC9F279-3500-4E91-B28E-AAF9419B1B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37119" y="1801171"/>
            <a:ext cx="1426857" cy="1426857"/>
          </a:xfrm>
          <a:prstGeom prst="rect">
            <a:avLst/>
          </a:prstGeom>
        </p:spPr>
      </p:pic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F067A635-8830-4D99-A676-365DB322F2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4945" y="4928962"/>
            <a:ext cx="862238" cy="862238"/>
          </a:xfrm>
          <a:prstGeom prst="rect">
            <a:avLst/>
          </a:prstGeom>
        </p:spPr>
      </p:pic>
      <p:pic>
        <p:nvPicPr>
          <p:cNvPr id="9" name="Picture 9" descr="A picture containing text&#10;&#10;Description generated with high confidence">
            <a:extLst>
              <a:ext uri="{FF2B5EF4-FFF2-40B4-BE49-F238E27FC236}">
                <a16:creationId xmlns:a16="http://schemas.microsoft.com/office/drawing/2014/main" id="{06ED5AA0-842F-44CE-A04A-45E7B4A766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26565" y="2000779"/>
            <a:ext cx="1756761" cy="988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0171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FA28DD-203F-4392-9069-8A6E896A0B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Definition of Terms </a:t>
            </a:r>
            <a:r>
              <a:rPr lang="en-US" err="1"/>
              <a:t>cont</a:t>
            </a:r>
            <a:r>
              <a:rPr lang="en-US"/>
              <a:t>’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5DD2EB-2CF2-4C62-9FCA-6F610080D9D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/>
              <a:t>Bootstrap</a:t>
            </a:r>
          </a:p>
          <a:p>
            <a:pPr lvl="1"/>
            <a:r>
              <a:rPr lang="en-US"/>
              <a:t>Open source frontend framework</a:t>
            </a:r>
          </a:p>
          <a:p>
            <a:r>
              <a:rPr lang="en-US"/>
              <a:t>Bluetooth beacon</a:t>
            </a:r>
          </a:p>
          <a:p>
            <a:pPr lvl="1"/>
            <a:r>
              <a:rPr lang="en-US"/>
              <a:t>Proximity based devices to update users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4A97EB4-D237-4E41-85B7-012EB3B457C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/>
              <a:t>Eddystone</a:t>
            </a:r>
          </a:p>
          <a:p>
            <a:pPr lvl="1"/>
            <a:r>
              <a:rPr lang="en-US"/>
              <a:t>open beacon format by google</a:t>
            </a:r>
          </a:p>
          <a:p>
            <a:r>
              <a:rPr lang="en-US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SQL</a:t>
            </a:r>
            <a:endParaRPr lang="en-US" dirty="0">
              <a:effectLst>
                <a:glow rad="38100">
                  <a:prstClr val="black">
                    <a:lumMod val="50000"/>
                    <a:lumOff val="50000"/>
                    <a:alpha val="20000"/>
                  </a:prstClr>
                </a:glow>
                <a:outerShdw blurRad="44450" dist="12700" dir="13860000" algn="tl" rotWithShape="0">
                  <a:srgbClr val="000000">
                    <a:alpha val="20000"/>
                  </a:srgbClr>
                </a:outerShdw>
              </a:effectLst>
            </a:endParaRPr>
          </a:p>
          <a:p>
            <a:pPr lvl="1"/>
            <a:r>
              <a:rPr lang="en-US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Database language for backend</a:t>
            </a:r>
            <a:endParaRPr lang="en-US" dirty="0">
              <a:effectLst>
                <a:glow rad="38100">
                  <a:prstClr val="black">
                    <a:lumMod val="50000"/>
                    <a:lumOff val="50000"/>
                    <a:alpha val="20000"/>
                  </a:prstClr>
                </a:glow>
                <a:outerShdw blurRad="44450" dist="12700" dir="13860000" algn="tl" rotWithShape="0">
                  <a:srgbClr val="000000">
                    <a:alpha val="20000"/>
                  </a:srgbClr>
                </a:outerShdw>
              </a:effectLst>
            </a:endParaRPr>
          </a:p>
        </p:txBody>
      </p:sp>
      <p:pic>
        <p:nvPicPr>
          <p:cNvPr id="6" name="Picture 5" descr="A close up of a sign&#10;&#10;Description automatically generated">
            <a:extLst>
              <a:ext uri="{FF2B5EF4-FFF2-40B4-BE49-F238E27FC236}">
                <a16:creationId xmlns:a16="http://schemas.microsoft.com/office/drawing/2014/main" id="{E5CA126B-56D3-416C-99B5-A44B4A4EA1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5706" y="2514600"/>
            <a:ext cx="1552506" cy="1552506"/>
          </a:xfrm>
          <a:prstGeom prst="rect">
            <a:avLst/>
          </a:prstGeom>
        </p:spPr>
      </p:pic>
      <p:pic>
        <p:nvPicPr>
          <p:cNvPr id="8" name="Picture 7" descr="A picture containing businesscard&#10;&#10;Description automatically generated">
            <a:extLst>
              <a:ext uri="{FF2B5EF4-FFF2-40B4-BE49-F238E27FC236}">
                <a16:creationId xmlns:a16="http://schemas.microsoft.com/office/drawing/2014/main" id="{9160DAD5-0C92-4C87-8D65-E2C7AA2A9E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8055" y="2895496"/>
            <a:ext cx="788899" cy="790713"/>
          </a:xfrm>
          <a:prstGeom prst="rect">
            <a:avLst/>
          </a:prstGeom>
        </p:spPr>
      </p:pic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E12559F8-2DBB-44FE-B4D1-CC782745B3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9696" y="4663453"/>
            <a:ext cx="1784526" cy="1308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46417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B9BE1F-75E2-4D59-8504-E0AF5538C8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Purpose of Project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D2189F-DA27-4298-B861-D869710873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41413" y="2063620"/>
            <a:ext cx="4876800" cy="3124201"/>
          </a:xfrm>
        </p:spPr>
        <p:txBody>
          <a:bodyPr/>
          <a:lstStyle/>
          <a:p>
            <a:r>
              <a:rPr lang="en-US"/>
              <a:t>Simplify the lives of students/professors</a:t>
            </a:r>
          </a:p>
          <a:p>
            <a:r>
              <a:rPr lang="en-US"/>
              <a:t>One source for  classroom material</a:t>
            </a:r>
          </a:p>
          <a:p>
            <a:r>
              <a:rPr lang="en-US"/>
              <a:t>Easy to update database</a:t>
            </a:r>
          </a:p>
          <a:p>
            <a:r>
              <a:rPr lang="en-US"/>
              <a:t>automated syllabus updates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6171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1AE542-B3DE-4DAC-B2F0-ED689F97B5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ffectLst>
                  <a:glow rad="38100">
                    <a:prstClr val="black">
                      <a:lumMod val="65000"/>
                      <a:lumOff val="35000"/>
                      <a:alpha val="40000"/>
                    </a:prst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rPr>
              <a:t>Significance Of the project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0CED4B-8E07-40DE-B432-798F17BF634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Project scope limited</a:t>
            </a:r>
          </a:p>
          <a:p>
            <a:pPr lvl="1"/>
            <a:r>
              <a:rPr lang="en-US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Teachers</a:t>
            </a:r>
          </a:p>
          <a:p>
            <a:pPr lvl="1"/>
            <a:r>
              <a:rPr lang="en-US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Students</a:t>
            </a:r>
          </a:p>
          <a:p>
            <a:r>
              <a:rPr lang="en-US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Project can be Scalable</a:t>
            </a:r>
          </a:p>
          <a:p>
            <a:pPr lvl="1"/>
            <a:r>
              <a:rPr lang="en-US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Apply to CSU system</a:t>
            </a:r>
          </a:p>
          <a:p>
            <a:pPr lvl="1"/>
            <a:r>
              <a:rPr lang="en-US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Integrate with csub app</a:t>
            </a:r>
          </a:p>
          <a:p>
            <a:endParaRPr lang="en-US">
              <a:effectLst>
                <a:glow rad="38100">
                  <a:prstClr val="black">
                    <a:lumMod val="50000"/>
                    <a:lumOff val="50000"/>
                    <a:alpha val="20000"/>
                  </a:prstClr>
                </a:glow>
                <a:outerShdw blurRad="44450" dist="12700" dir="13860000" algn="tl" rotWithShape="0">
                  <a:srgbClr val="000000">
                    <a:alpha val="20000"/>
                  </a:srgbClr>
                </a:outerShdw>
              </a:effectLst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FD29AF-814F-4064-92D8-5A785300788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Concept can be applied to other fields</a:t>
            </a:r>
          </a:p>
          <a:p>
            <a:pPr lvl="1"/>
            <a:r>
              <a:rPr lang="en-US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Notifying foresters of animal activity</a:t>
            </a:r>
          </a:p>
          <a:p>
            <a:pPr lvl="1"/>
            <a:r>
              <a:rPr lang="en-US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Notifying employees of a business regarding:</a:t>
            </a:r>
          </a:p>
          <a:p>
            <a:pPr lvl="2"/>
            <a:r>
              <a:rPr lang="en-US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Policy changes</a:t>
            </a:r>
          </a:p>
          <a:p>
            <a:pPr lvl="2"/>
            <a:r>
              <a:rPr lang="en-US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Workflow altering events</a:t>
            </a:r>
          </a:p>
          <a:p>
            <a:pPr lvl="3"/>
            <a:r>
              <a:rPr lang="en-US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Road closure / flood</a:t>
            </a:r>
          </a:p>
        </p:txBody>
      </p:sp>
    </p:spTree>
    <p:extLst>
      <p:ext uri="{BB962C8B-B14F-4D97-AF65-F5344CB8AC3E}">
        <p14:creationId xmlns:p14="http://schemas.microsoft.com/office/powerpoint/2010/main" val="32546866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9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11F3EB87-F11A-4EB8-8E7D-614740AD79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098" y="1223784"/>
            <a:ext cx="11019019" cy="4195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49459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20F794-534C-4FBB-8DF0-39FF416B63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Future Roadmap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54884F-C2AA-490D-846B-9443E92B52A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/>
              <a:t>iOS Application</a:t>
            </a:r>
          </a:p>
          <a:p>
            <a:r>
              <a:rPr lang="en-US"/>
              <a:t>Increase in the type of files supported</a:t>
            </a:r>
          </a:p>
          <a:p>
            <a:r>
              <a:rPr lang="en-US"/>
              <a:t>Desktop client for more file storage</a:t>
            </a:r>
          </a:p>
          <a:p>
            <a:r>
              <a:rPr lang="en-US"/>
              <a:t>Automatic class creation</a:t>
            </a:r>
          </a:p>
          <a:p>
            <a:r>
              <a:rPr lang="en-US"/>
              <a:t>Automatic roster upload</a:t>
            </a:r>
          </a:p>
        </p:txBody>
      </p:sp>
    </p:spTree>
    <p:extLst>
      <p:ext uri="{BB962C8B-B14F-4D97-AF65-F5344CB8AC3E}">
        <p14:creationId xmlns:p14="http://schemas.microsoft.com/office/powerpoint/2010/main" val="14657799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TM03457485[[fn=Mesh]]</Template>
  <Application>Microsoft Office PowerPoint</Application>
  <PresentationFormat>Widescreen</PresentationFormat>
  <Slides>9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Mesh</vt:lpstr>
      <vt:lpstr>CLASSROOM INFORMATION DELIVERY PROGRAM BASED ON  BLUETOOTH LOW ENERGY BEACONS AND KOTLIN MOBILE APPS</vt:lpstr>
      <vt:lpstr>Who is Team Lighthouse?</vt:lpstr>
      <vt:lpstr>Abstract/Problem</vt:lpstr>
      <vt:lpstr>Definition of terms</vt:lpstr>
      <vt:lpstr>Definition of Terms cont’</vt:lpstr>
      <vt:lpstr>Purpose of Project</vt:lpstr>
      <vt:lpstr>Significance Of the project</vt:lpstr>
      <vt:lpstr>PowerPoint Presentation</vt:lpstr>
      <vt:lpstr>Future Roadmap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revision>10</cp:revision>
  <dcterms:created xsi:type="dcterms:W3CDTF">2013-07-15T20:26:40Z</dcterms:created>
  <dcterms:modified xsi:type="dcterms:W3CDTF">2019-09-26T20:07:05Z</dcterms:modified>
</cp:coreProperties>
</file>