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6" r:id="rId8"/>
    <p:sldId id="261" r:id="rId9"/>
    <p:sldId id="262" r:id="rId10"/>
    <p:sldId id="265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C5129-A8E1-6C6E-D3C4-A9BD8934297B}" v="22" dt="2019-10-10T17:18:48.969"/>
    <p1510:client id="{7B7D8D4B-2A14-43E3-8274-D216F1D57C5F}" v="7" dt="2019-10-10T20:00:08.525"/>
    <p1510:client id="{D679E1AF-56BC-45CD-9FFD-BFDB4B5719A8}" v="164" dt="2019-10-10T20:00:44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54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8758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69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97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45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57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9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5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5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8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0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0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46CE7D5-CF57-46EF-B807-FDD0502418D4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42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Team Lighthouse</a:t>
            </a:r>
            <a:br>
              <a:rPr lang="en-US"/>
            </a:br>
            <a:r>
              <a:rPr lang="en-US"/>
              <a:t>Project: WhatsDue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Eddie Ekpo, Edwin Hernandez, Nick Kalar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98DC2-E1CE-4C7E-A265-B467E102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Git and GitHub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B26D3-2425-4FD4-A1EF-AB747DABF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482084"/>
          </a:xfrm>
        </p:spPr>
        <p:txBody>
          <a:bodyPr anchor="t">
            <a:normAutofit/>
          </a:bodyPr>
          <a:lstStyle/>
          <a:p>
            <a:pPr>
              <a:buClr>
                <a:schemeClr val="bg1"/>
              </a:buClr>
            </a:pPr>
            <a:r>
              <a:rPr lang="en-US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Used for source code management</a:t>
            </a:r>
          </a:p>
          <a:p>
            <a:pPr>
              <a:buClr>
                <a:schemeClr val="bg1"/>
              </a:buClr>
            </a:pPr>
            <a:r>
              <a:rPr lang="en-US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Branching, merging</a:t>
            </a:r>
          </a:p>
          <a:p>
            <a:pPr>
              <a:buClr>
                <a:schemeClr val="bg1"/>
              </a:buClr>
            </a:pPr>
            <a:r>
              <a:rPr lang="en-US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Pulling, Pushing</a:t>
            </a:r>
          </a:p>
          <a:p>
            <a:pPr marL="36900" indent="0">
              <a:buClr>
                <a:schemeClr val="bg1"/>
              </a:buClr>
              <a:buNone/>
            </a:pPr>
            <a:endParaRPr lang="en-US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  <a:p>
            <a:pPr>
              <a:buClr>
                <a:schemeClr val="bg1"/>
              </a:buClr>
            </a:pPr>
            <a:r>
              <a:rPr lang="en-US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GitHub</a:t>
            </a:r>
          </a:p>
          <a:p>
            <a:pPr>
              <a:buClr>
                <a:schemeClr val="bg1"/>
              </a:buClr>
            </a:pPr>
            <a:r>
              <a:rPr lang="en-US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Owned by Microsoft</a:t>
            </a:r>
          </a:p>
          <a:p>
            <a:pPr>
              <a:buClr>
                <a:schemeClr val="bg1"/>
              </a:buClr>
            </a:pPr>
            <a:r>
              <a:rPr lang="en-US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Easy to use and integrated with many IDEs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BB4F8-46F6-43E8-8673-8B62E9A06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21"/>
          <a:stretch/>
        </p:blipFill>
        <p:spPr>
          <a:xfrm>
            <a:off x="4412704" y="1945810"/>
            <a:ext cx="7573507" cy="347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5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6C0ED-C5C4-427F-A4D0-E2F37C4B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40128-B92F-493F-9A76-D59E73314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722289"/>
            <a:ext cx="10353762" cy="405875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/>
              <a:t>Shows basic SQL queries</a:t>
            </a:r>
          </a:p>
          <a:p>
            <a:pPr>
              <a:buClr>
                <a:schemeClr val="tx1"/>
              </a:buClr>
            </a:pPr>
            <a:r>
              <a:rPr lang="en-US"/>
              <a:t>Not the finished project. Just a prototype.</a:t>
            </a:r>
          </a:p>
          <a:p>
            <a:pPr>
              <a:buClr>
                <a:schemeClr val="tx1"/>
              </a:buClr>
            </a:pPr>
            <a:r>
              <a:rPr lang="en-US"/>
              <a:t>Currently written using PHP for the SQL calls</a:t>
            </a:r>
          </a:p>
          <a:p>
            <a:pPr>
              <a:buClr>
                <a:schemeClr val="tx1"/>
              </a:buClr>
            </a:pPr>
            <a:r>
              <a:rPr lang="en-US"/>
              <a:t>Database is being hosted by Odin</a:t>
            </a:r>
          </a:p>
        </p:txBody>
      </p:sp>
    </p:spTree>
    <p:extLst>
      <p:ext uri="{BB962C8B-B14F-4D97-AF65-F5344CB8AC3E}">
        <p14:creationId xmlns:p14="http://schemas.microsoft.com/office/powerpoint/2010/main" val="2366280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B772B-9800-4154-B16A-D4C2E2BB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Timeline</a:t>
            </a:r>
          </a:p>
        </p:txBody>
      </p:sp>
      <p:pic>
        <p:nvPicPr>
          <p:cNvPr id="3" name="Picture 2" descr="A close up of a screen&#10;&#10;Description automatically generated">
            <a:extLst>
              <a:ext uri="{FF2B5EF4-FFF2-40B4-BE49-F238E27FC236}">
                <a16:creationId xmlns:a16="http://schemas.microsoft.com/office/drawing/2014/main" id="{C3617AD4-C499-4A0F-854A-F95DF42C5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38" y="1301391"/>
            <a:ext cx="10912112" cy="259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B751F-861F-41D4-B2CF-852650A11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/>
              <a:t>IntelliJ IDEA 2019.2.3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2A3B9-D002-4156-96DD-6AE82995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r>
              <a:rPr lang="en-US"/>
              <a:t>IDE built for JVM languages</a:t>
            </a:r>
          </a:p>
          <a:p>
            <a:r>
              <a:rPr lang="en-US"/>
              <a:t>Can be used for HTML, JavaScript, and SQL</a:t>
            </a:r>
          </a:p>
          <a:p>
            <a:r>
              <a:rPr lang="en-US"/>
              <a:t>Built in version control with Git</a:t>
            </a:r>
          </a:p>
          <a:p>
            <a:endParaRPr lang="en-US" sz="1600"/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3A57B6-D824-4419-A281-78F4524309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1" r="16706" b="-2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3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B751F-861F-41D4-B2CF-852650A11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/>
              <a:t>Android Studio 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2A3B9-D002-4156-96DD-6AE82995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r>
              <a:rPr lang="en-US"/>
              <a:t>IDE built for Android development</a:t>
            </a:r>
          </a:p>
          <a:p>
            <a:r>
              <a:rPr lang="en-US"/>
              <a:t>Emulates Android phones on desktop</a:t>
            </a:r>
          </a:p>
          <a:p>
            <a:r>
              <a:rPr lang="en-US"/>
              <a:t>Built in version control with Git</a:t>
            </a:r>
          </a:p>
          <a:p>
            <a:r>
              <a:rPr lang="en-US"/>
              <a:t>Basically IntelliJ IDEA, but meant for just Android</a:t>
            </a:r>
          </a:p>
          <a:p>
            <a:endParaRPr lang="en-US" sz="16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3A88A6-AF5D-4DEF-93DB-7608099982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9" r="20638" b="-2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1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7D775-FF1D-443F-8C64-8662C1A4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MySQL Server 8.0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FC1053-4408-4E4C-894D-1A4B177F6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482084"/>
          </a:xfrm>
        </p:spPr>
        <p:txBody>
          <a:bodyPr anchor="t">
            <a:normAutofit/>
          </a:bodyPr>
          <a:lstStyle/>
          <a:p>
            <a:pPr>
              <a:buClr>
                <a:schemeClr val="bg1"/>
              </a:buClr>
            </a:pPr>
            <a:r>
              <a:rPr lang="en-US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Database language by Oracle</a:t>
            </a:r>
          </a:p>
          <a:p>
            <a:pPr>
              <a:buClr>
                <a:schemeClr val="bg1"/>
              </a:buClr>
            </a:pPr>
            <a:r>
              <a:rPr lang="en-US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Great tool for building our backend for Professor, student, and course information</a:t>
            </a:r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5BD537C-8164-4DA2-92A4-23424A23A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39" y="1544278"/>
            <a:ext cx="6642193" cy="376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34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53EB3-2A89-4C28-91F6-BEE5B414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ER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5D58E-BD60-48F4-BE2A-A10CC5F94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482084"/>
          </a:xfrm>
        </p:spPr>
        <p:txBody>
          <a:bodyPr anchor="t">
            <a:normAutofit/>
          </a:bodyPr>
          <a:lstStyle/>
          <a:p>
            <a:pPr>
              <a:buClr>
                <a:schemeClr val="bg1"/>
              </a:buClr>
            </a:pPr>
            <a:r>
              <a:rPr lang="en-US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Simple relationships</a:t>
            </a:r>
          </a:p>
          <a:p>
            <a:pPr>
              <a:buClr>
                <a:schemeClr val="bg1"/>
              </a:buClr>
            </a:pPr>
            <a:r>
              <a:rPr lang="en-US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Subject to change</a:t>
            </a:r>
          </a:p>
          <a:p>
            <a:pPr>
              <a:buClr>
                <a:schemeClr val="bg1"/>
              </a:buClr>
            </a:pPr>
            <a:r>
              <a:rPr lang="en-US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Easy addition for additional course 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F112F-2F45-4F99-8A80-009029853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552" y="643466"/>
            <a:ext cx="46657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51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589F6-0CE8-40C1-AB23-07B3AE24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Spring Boot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B12F6-957D-41AE-B3D9-C46BE04B7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110664" cy="4058751"/>
          </a:xfrm>
        </p:spPr>
        <p:txBody>
          <a:bodyPr/>
          <a:lstStyle/>
          <a:p>
            <a:pPr indent="-305435"/>
            <a:r>
              <a:rPr lang="en-US"/>
              <a:t>Brings the components together</a:t>
            </a:r>
            <a:endParaRPr lang="en-US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719455" lvl="1" indent="-269875"/>
            <a:r>
              <a:rPr 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Android</a:t>
            </a:r>
          </a:p>
          <a:p>
            <a:pPr marL="719455" lvl="1" indent="-269875"/>
            <a:r>
              <a:rPr 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IoT</a:t>
            </a:r>
          </a:p>
          <a:p>
            <a:pPr marL="719455" lvl="1" indent="-269875"/>
            <a:r>
              <a:rPr 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Web</a:t>
            </a:r>
          </a:p>
          <a:p>
            <a:pPr indent="-305435"/>
            <a:r>
              <a:rPr 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Comes with a webserver</a:t>
            </a:r>
          </a:p>
          <a:p>
            <a:pPr indent="-305435"/>
            <a:r>
              <a:rPr 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Handles our REST Repositories</a:t>
            </a:r>
            <a:endParaRPr lang="en-US"/>
          </a:p>
          <a:p>
            <a:pPr indent="-305435"/>
            <a:r>
              <a:rPr 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Makes working as a group easier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D13BDD1-837C-406F-92BB-A6D0FA99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105" y="1243839"/>
            <a:ext cx="3605135" cy="524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6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544F-4560-48A6-BB95-53687F05B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Spring Boot</a:t>
            </a:r>
            <a:endParaRPr lang="en-US"/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088EA6F1-AE90-426D-9854-264FB3155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7493" y="1732449"/>
            <a:ext cx="5926365" cy="4058751"/>
          </a:xfrm>
        </p:spPr>
      </p:pic>
    </p:spTree>
    <p:extLst>
      <p:ext uri="{BB962C8B-B14F-4D97-AF65-F5344CB8AC3E}">
        <p14:creationId xmlns:p14="http://schemas.microsoft.com/office/powerpoint/2010/main" val="81666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E202B-1D2F-4FC6-BE61-FF1DC06CC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Eddystone and Google Beacon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8A3C6-ACC8-4EED-B557-8E1E84DDD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917793" cy="4058751"/>
          </a:xfrm>
        </p:spPr>
        <p:txBody>
          <a:bodyPr/>
          <a:lstStyle/>
          <a:p>
            <a:pPr indent="-305435"/>
            <a:r>
              <a:rPr 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Assigned a unique identifier by registration with google</a:t>
            </a:r>
            <a:endParaRPr lang="en-US"/>
          </a:p>
          <a:p>
            <a:pPr indent="-305435"/>
            <a:r>
              <a:rPr lang="en-US"/>
              <a:t>Allows communication with a mobile application</a:t>
            </a:r>
          </a:p>
          <a:p>
            <a:pPr indent="-305435"/>
            <a:r>
              <a:rPr 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Delivers information from backend to mobile app</a:t>
            </a:r>
          </a:p>
          <a:p>
            <a:pPr indent="-305435"/>
            <a:r>
              <a:rPr lang="en-US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Does so using foreground and background subscription</a:t>
            </a: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5445AC9-E516-4E4D-9D6B-99FCF3E84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629" y="1712944"/>
            <a:ext cx="6646888" cy="377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0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42E75-3101-4831-A69F-01C78CA83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Radius Network E4 Beacon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7B37A-8ED8-46A1-ADB6-0B36A6DF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482084"/>
          </a:xfrm>
        </p:spPr>
        <p:txBody>
          <a:bodyPr anchor="t">
            <a:normAutofit/>
          </a:bodyPr>
          <a:lstStyle/>
          <a:p>
            <a:pPr>
              <a:buClr>
                <a:schemeClr val="bg1"/>
              </a:buClr>
            </a:pPr>
            <a:r>
              <a:rPr lang="en-US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Bluetooth Low Energy Beacon</a:t>
            </a:r>
          </a:p>
          <a:p>
            <a:pPr>
              <a:buClr>
                <a:schemeClr val="bg1"/>
              </a:buClr>
            </a:pPr>
            <a:r>
              <a:rPr lang="en-US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Can be used for both Android and iOS devices</a:t>
            </a:r>
          </a:p>
          <a:p>
            <a:pPr>
              <a:buClr>
                <a:schemeClr val="bg1"/>
              </a:buClr>
            </a:pPr>
            <a:r>
              <a:rPr lang="en-US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Up to 300-meter range (variable range)</a:t>
            </a:r>
          </a:p>
          <a:p>
            <a:pPr>
              <a:buClr>
                <a:schemeClr val="bg1"/>
              </a:buClr>
            </a:pPr>
            <a:r>
              <a:rPr lang="en-US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Up to 127 months of power with replaceable AA batteries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B0A06-6672-47D5-B722-4D73EA94B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902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86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Calisto MT</vt:lpstr>
      <vt:lpstr>Wingdings 2</vt:lpstr>
      <vt:lpstr>Slate</vt:lpstr>
      <vt:lpstr> Team Lighthouse Project: WhatsDue</vt:lpstr>
      <vt:lpstr>IntelliJ IDEA 2019.2.3</vt:lpstr>
      <vt:lpstr>Android Studio IDE</vt:lpstr>
      <vt:lpstr>MySQL Server 8.0</vt:lpstr>
      <vt:lpstr>ER Model</vt:lpstr>
      <vt:lpstr>Spring Boot</vt:lpstr>
      <vt:lpstr>Spring Boot</vt:lpstr>
      <vt:lpstr>Eddystone and Google Beacon</vt:lpstr>
      <vt:lpstr>Radius Network E4 Beacon</vt:lpstr>
      <vt:lpstr>Git and GitHub</vt:lpstr>
      <vt:lpstr>Demo Website</vt:lpstr>
      <vt:lpstr>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Team Lighthouse Project: WhatsDue</dc:title>
  <dc:creator>Nicholas Kalar</dc:creator>
  <cp:lastModifiedBy>Nicholas Kalar</cp:lastModifiedBy>
  <cp:revision>1</cp:revision>
  <dcterms:created xsi:type="dcterms:W3CDTF">2019-10-10T15:05:27Z</dcterms:created>
  <dcterms:modified xsi:type="dcterms:W3CDTF">2019-10-10T20:01:31Z</dcterms:modified>
</cp:coreProperties>
</file>