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4D32B8-9ABE-491D-904B-42C58626FDE6}" v="142" dt="2019-12-05T21:01:46.492"/>
    <p1510:client id="{999EB971-FC44-4F45-8499-F32238B58502}" v="373" dt="2019-12-04T22:54:46.379"/>
    <p1510:client id="{A40CF846-63EA-39AA-BC0F-4AEB26EA19B4}" v="65" dt="2019-12-05T20:59:36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9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0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10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5478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2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59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07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0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7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6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3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8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2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4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5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4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46CE7D5-CF57-46EF-B807-FDD0502418D4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485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WhatsDue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Team Lighthouse</a:t>
            </a:r>
          </a:p>
          <a:p>
            <a:r>
              <a:rPr lang="en-US"/>
              <a:t>Eddie Ekpo, Edwin Hernandez, Nick Kalar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22433-3A32-4439-A6B5-4063E8817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Refresher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C10D7-F539-4579-9902-EAA0757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4010543" cy="4058751"/>
          </a:xfrm>
        </p:spPr>
        <p:txBody>
          <a:bodyPr/>
          <a:lstStyle/>
          <a:p>
            <a:pPr indent="-305435"/>
            <a:r>
              <a:rPr lang="en-US"/>
              <a:t>What is our project?</a:t>
            </a:r>
          </a:p>
          <a:p>
            <a:pPr marL="719455" lvl="1" indent="-269875"/>
            <a:r>
              <a:rPr lang="en-US" err="1"/>
              <a:t>WhatsDue</a:t>
            </a:r>
            <a:r>
              <a:rPr lang="en-US"/>
              <a:t> is an application created to simplify the lives of students by creating a platform to automate the need to check for syllabus changes while on campus.</a:t>
            </a:r>
            <a:endParaRPr lang="en-US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indent="-305435"/>
            <a:r>
              <a:rPr lang="en-US"/>
              <a:t>What does it do?</a:t>
            </a:r>
            <a:endParaRPr lang="en-US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719455" lvl="1" indent="-269875"/>
            <a:r>
              <a:rPr lang="en-US" err="1"/>
              <a:t>WhatsDue</a:t>
            </a:r>
            <a:r>
              <a:rPr lang="en-US"/>
              <a:t> will verify and push updated syllabus if changes are detected utilizing Bluetooth beacons as a medium.</a:t>
            </a:r>
            <a:endParaRPr lang="en-US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C34FB87-8016-4440-9A08-66D613AF3E8C}"/>
              </a:ext>
            </a:extLst>
          </p:cNvPr>
          <p:cNvSpPr txBox="1">
            <a:spLocks/>
          </p:cNvSpPr>
          <p:nvPr/>
        </p:nvSpPr>
        <p:spPr>
          <a:xfrm>
            <a:off x="7257014" y="1732449"/>
            <a:ext cx="4010543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What technology are we using?</a:t>
            </a:r>
          </a:p>
          <a:p>
            <a:pPr lvl="1"/>
            <a:r>
              <a:rPr lang="en-US"/>
              <a:t>Kotlin JVM</a:t>
            </a:r>
          </a:p>
          <a:p>
            <a:pPr lvl="1"/>
            <a:r>
              <a:rPr lang="en-US"/>
              <a:t>Gradle</a:t>
            </a:r>
          </a:p>
          <a:p>
            <a:pPr lvl="1"/>
            <a:r>
              <a:rPr lang="en-US"/>
              <a:t>HTML, CSS, JavaScript</a:t>
            </a:r>
          </a:p>
          <a:p>
            <a:pPr lvl="1"/>
            <a:r>
              <a:rPr lang="en-US"/>
              <a:t>Bootstrap, Spring Boot</a:t>
            </a:r>
          </a:p>
          <a:p>
            <a:pPr lvl="1"/>
            <a:r>
              <a:rPr lang="en-US"/>
              <a:t>Apache Maven</a:t>
            </a:r>
          </a:p>
          <a:p>
            <a:pPr lvl="1"/>
            <a:r>
              <a:rPr lang="en-US"/>
              <a:t>Google Beacon, Eddystone</a:t>
            </a:r>
          </a:p>
          <a:p>
            <a:pPr lvl="1"/>
            <a:r>
              <a:rPr lang="en-US"/>
              <a:t>Heroku, </a:t>
            </a:r>
            <a:r>
              <a:rPr lang="en-US" err="1"/>
              <a:t>ClearDB</a:t>
            </a:r>
            <a:r>
              <a:rPr lang="en-US"/>
              <a:t> MySQL</a:t>
            </a:r>
          </a:p>
        </p:txBody>
      </p:sp>
    </p:spTree>
    <p:extLst>
      <p:ext uri="{BB962C8B-B14F-4D97-AF65-F5344CB8AC3E}">
        <p14:creationId xmlns:p14="http://schemas.microsoft.com/office/powerpoint/2010/main" val="3543785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515F3-61A6-47D1-B6E9-AB8B152C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89CEB-78EA-4385-A34C-B0900E2E4F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Web Portal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D7531B4-0074-424B-96D7-5186419B3C0E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www.whatsdue.net is live and being hosted with Heroku.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Web portal currently supports an administrative role which is verified with login username and password.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Create Courses, View Courses, Add Administrator  and Add Student are functional webpages.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79AC6-D2EE-44A7-89E6-A291A6C12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Android Application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0FA2830-8895-4875-BFE5-E558C8489ABE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WhatsDue has been created and supports a login page connects with a MySQL database to verify login information.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AD81DF-6096-4DF0-A0FE-69BADBB850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Bluetooth Beacon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3AAA0F-8BD7-4579-A028-CBF60F838C27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Bluetooth beacon has been successfully paired with a mobile device.</a:t>
            </a:r>
            <a:endParaRPr lang="en-US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Application can be detected Bluetooth beacons nearby and once authenticated trigger a download of relevant files</a:t>
            </a:r>
          </a:p>
        </p:txBody>
      </p:sp>
    </p:spTree>
    <p:extLst>
      <p:ext uri="{BB962C8B-B14F-4D97-AF65-F5344CB8AC3E}">
        <p14:creationId xmlns:p14="http://schemas.microsoft.com/office/powerpoint/2010/main" val="4150275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AABD4-3A40-4534-8BEA-9701E4FB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059117"/>
            <a:ext cx="10353762" cy="2739766"/>
          </a:xfrm>
        </p:spPr>
        <p:txBody>
          <a:bodyPr>
            <a:normAutofit/>
          </a:bodyPr>
          <a:lstStyle/>
          <a:p>
            <a:r>
              <a:rPr lang="en-US" sz="7200"/>
              <a:t>Web Portal Demo</a:t>
            </a:r>
          </a:p>
        </p:txBody>
      </p:sp>
    </p:spTree>
    <p:extLst>
      <p:ext uri="{BB962C8B-B14F-4D97-AF65-F5344CB8AC3E}">
        <p14:creationId xmlns:p14="http://schemas.microsoft.com/office/powerpoint/2010/main" val="3510257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AABD4-3A40-4534-8BEA-9701E4FB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059117"/>
            <a:ext cx="10353762" cy="2739766"/>
          </a:xfrm>
        </p:spPr>
        <p:txBody>
          <a:bodyPr>
            <a:normAutofit/>
          </a:bodyPr>
          <a:lstStyle/>
          <a:p>
            <a:r>
              <a:rPr lang="en-US" sz="6600"/>
              <a:t>Android Application Demo</a:t>
            </a:r>
          </a:p>
        </p:txBody>
      </p:sp>
    </p:spTree>
    <p:extLst>
      <p:ext uri="{BB962C8B-B14F-4D97-AF65-F5344CB8AC3E}">
        <p14:creationId xmlns:p14="http://schemas.microsoft.com/office/powerpoint/2010/main" val="104849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A4F65-4E13-4E8F-BE86-DC7F2FE6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C5DE8-6514-497C-882F-5B03AA673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Semester Timeline</a:t>
            </a:r>
          </a:p>
          <a:p>
            <a:r>
              <a:rPr lang="en-US" dirty="0"/>
              <a:t>Raspberry Pi Resiliency</a:t>
            </a:r>
          </a:p>
          <a:p>
            <a:r>
              <a:rPr lang="en-US" dirty="0"/>
              <a:t>Specific Classroom updating?</a:t>
            </a:r>
          </a:p>
          <a:p>
            <a:r>
              <a:rPr lang="en-US" dirty="0"/>
              <a:t>Desktop Application?</a:t>
            </a:r>
          </a:p>
          <a:p>
            <a:r>
              <a:rPr lang="en-US" dirty="0"/>
              <a:t>iOS Application?</a:t>
            </a:r>
          </a:p>
        </p:txBody>
      </p:sp>
    </p:spTree>
    <p:extLst>
      <p:ext uri="{BB962C8B-B14F-4D97-AF65-F5344CB8AC3E}">
        <p14:creationId xmlns:p14="http://schemas.microsoft.com/office/powerpoint/2010/main" val="25961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0CD74-7113-4FF8-9931-3869A0781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0F565E-84D5-4F9A-A419-87E8BC6164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56" y="2033398"/>
            <a:ext cx="11438888" cy="272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1110E54-B0BA-4710-8320-6FA473263A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34875">
            <a:off x="4808103" y="2558915"/>
            <a:ext cx="763432" cy="98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309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16</TotalTime>
  <Words>219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Calisto MT</vt:lpstr>
      <vt:lpstr>Wingdings 2</vt:lpstr>
      <vt:lpstr>Slate</vt:lpstr>
      <vt:lpstr>WhatsDue</vt:lpstr>
      <vt:lpstr>Refresher</vt:lpstr>
      <vt:lpstr>Current Progress</vt:lpstr>
      <vt:lpstr>Web Portal Demo</vt:lpstr>
      <vt:lpstr>Android Application Demo</vt:lpstr>
      <vt:lpstr>Future Progress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Kalar</dc:creator>
  <cp:lastModifiedBy>Nicholas Kalar</cp:lastModifiedBy>
  <cp:revision>1</cp:revision>
  <dcterms:created xsi:type="dcterms:W3CDTF">2019-11-22T03:27:57Z</dcterms:created>
  <dcterms:modified xsi:type="dcterms:W3CDTF">2019-12-05T21:16:13Z</dcterms:modified>
</cp:coreProperties>
</file>