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88825"/>
  <p:notesSz cx="6858000" cy="9144000"/>
  <p:embeddedFontLst>
    <p:embeddedFont>
      <p:font typeface="Corbel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hv3szBpYycN+W+lQDN+X/VariX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9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regular.fntdata"/><Relationship Id="rId11" Type="http://schemas.openxmlformats.org/officeDocument/2006/relationships/slide" Target="slides/slide6.xml"/><Relationship Id="rId22" Type="http://schemas.openxmlformats.org/officeDocument/2006/relationships/font" Target="fonts/Corbel-italic.fntdata"/><Relationship Id="rId10" Type="http://schemas.openxmlformats.org/officeDocument/2006/relationships/slide" Target="slides/slide5.xml"/><Relationship Id="rId21" Type="http://schemas.openxmlformats.org/officeDocument/2006/relationships/font" Target="fonts/Corbel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orbel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4d652141b_2_21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4d652141b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64d652141b_2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3b02562d1_0_6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63b02562d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63b02562d1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4d652141b_3_7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4d652141b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64d652141b_3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4db2dc00f_2_3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4db2dc00f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64db2dc00f_2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4d652141b_3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4d652141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64d652141b_3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4d65212a7_0_126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4d65212a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64d65212a7_0_1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3b02562d1_2_5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63b02562d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g63b02562d1_2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3b02562d1_0_18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63b02562d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63b02562d1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3be31083c_1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63be31083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g63be31083c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4d652141b_2_7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4d652141b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64d652141b_2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4d652141b_2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4d652141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64d652141b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4d652141b_2_1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4d652141b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64d652141b_2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065214" y="18288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rbel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 rot="5400000">
            <a:off x="4032208" y="-604796"/>
            <a:ext cx="4114801" cy="9134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 rot="5400000">
            <a:off x="7085013" y="2438401"/>
            <a:ext cx="5638800" cy="1524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 rot="5400000">
            <a:off x="2398711" y="-495298"/>
            <a:ext cx="5638800" cy="739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dk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1504781" y="1905001"/>
            <a:ext cx="4419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229183" y="1905001"/>
            <a:ext cx="441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1055604" y="1905000"/>
            <a:ext cx="3596607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1065213" y="4648200"/>
            <a:ext cx="35813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descr="An empty placeholder to add an image. Click on the placeholder and select the image that you wish to add." id="43" name="Google Shape;43;p11"/>
          <p:cNvSpPr/>
          <p:nvPr>
            <p:ph idx="2" type="pic"/>
          </p:nvPr>
        </p:nvSpPr>
        <p:spPr>
          <a:xfrm>
            <a:off x="4951414" y="685800"/>
            <a:ext cx="6400799" cy="53340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1059614" y="2514600"/>
            <a:ext cx="8692399" cy="28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1065213" y="5410200"/>
            <a:ext cx="8687333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1522411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1522411" y="2743201"/>
            <a:ext cx="4416552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6249861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3"/>
          <p:cNvSpPr txBox="1"/>
          <p:nvPr>
            <p:ph idx="4" type="body"/>
          </p:nvPr>
        </p:nvSpPr>
        <p:spPr>
          <a:xfrm>
            <a:off x="6249861" y="2743201"/>
            <a:ext cx="4416552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1055604" y="1905000"/>
            <a:ext cx="3596607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065213" y="4648200"/>
            <a:ext cx="35813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4951414" y="685800"/>
            <a:ext cx="6400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1065214" y="1828800"/>
            <a:ext cx="9220198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rbel"/>
              <a:buNone/>
            </a:pPr>
            <a:r>
              <a:rPr lang="en-US"/>
              <a:t>3D Tracking Simulation of Orbiting Satellites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TEAM INNER ELLIPSE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g64d652141b_2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900" y="166688"/>
            <a:ext cx="5915025" cy="65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b02562d1_0_6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MongoDB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Google Shape;152;g63b02562d1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2050" y="2230125"/>
            <a:ext cx="6704725" cy="43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g64d652141b_3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2700" y="540350"/>
            <a:ext cx="45434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64d652141b_3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938" y="1568775"/>
            <a:ext cx="11610975" cy="33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g64db2dc00f_2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25" y="364838"/>
            <a:ext cx="6837699" cy="612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64db2dc00f_2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7924" y="490325"/>
            <a:ext cx="4606100" cy="243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64db2dc00f_2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7749" y="3428993"/>
            <a:ext cx="4606101" cy="296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64d652141b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339" y="655838"/>
            <a:ext cx="9860150" cy="554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/>
              <a:t>Project Assignments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832720" y="1845275"/>
            <a:ext cx="5261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3836" lvl="0" marL="223836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Unity to create simulation experience</a:t>
            </a:r>
            <a:endParaRPr/>
          </a:p>
          <a:p>
            <a:pPr indent="-223836" lvl="0" marL="223836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Space-Track.org data TLE Repository</a:t>
            </a:r>
            <a:endParaRPr/>
          </a:p>
          <a:p>
            <a:pPr indent="-185736" lvl="0" marL="223836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MongoDB for Persisted TLE data</a:t>
            </a:r>
            <a:endParaRPr/>
          </a:p>
          <a:p>
            <a:pPr indent="-185736" lvl="0" marL="223836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Microsoft stack for Server-Client side application.</a:t>
            </a:r>
            <a:endParaRPr/>
          </a:p>
        </p:txBody>
      </p:sp>
      <p:pic>
        <p:nvPicPr>
          <p:cNvPr id="93" name="Google Shape;9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425" y="2130900"/>
            <a:ext cx="5562500" cy="32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4d65212a7_0_126"/>
          <p:cNvSpPr txBox="1"/>
          <p:nvPr>
            <p:ph type="title"/>
          </p:nvPr>
        </p:nvSpPr>
        <p:spPr>
          <a:xfrm>
            <a:off x="1522425" y="381000"/>
            <a:ext cx="9144000" cy="879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Retrieval and Storage Flowchart</a:t>
            </a:r>
            <a:endParaRPr/>
          </a:p>
        </p:txBody>
      </p:sp>
      <p:pic>
        <p:nvPicPr>
          <p:cNvPr id="100" name="Google Shape;100;g64d65212a7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538" y="1532350"/>
            <a:ext cx="10601750" cy="45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3b02562d1_2_5"/>
          <p:cNvSpPr txBox="1"/>
          <p:nvPr>
            <p:ph type="title"/>
          </p:nvPr>
        </p:nvSpPr>
        <p:spPr>
          <a:xfrm>
            <a:off x="1522425" y="444275"/>
            <a:ext cx="91440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Two-Line Element Set API Retrieval Code</a:t>
            </a:r>
            <a:endParaRPr/>
          </a:p>
        </p:txBody>
      </p:sp>
      <p:pic>
        <p:nvPicPr>
          <p:cNvPr id="107" name="Google Shape;107;g63b02562d1_2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288" y="1344850"/>
            <a:ext cx="8596242" cy="4970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63b02562d1_2_5"/>
          <p:cNvSpPr/>
          <p:nvPr/>
        </p:nvSpPr>
        <p:spPr>
          <a:xfrm>
            <a:off x="3598000" y="5229775"/>
            <a:ext cx="643200" cy="226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3b02562d1_0_18"/>
          <p:cNvSpPr txBox="1"/>
          <p:nvPr>
            <p:ph type="title"/>
          </p:nvPr>
        </p:nvSpPr>
        <p:spPr>
          <a:xfrm>
            <a:off x="1522425" y="-201700"/>
            <a:ext cx="91440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Two-Line Element Conversion Flow Chart</a:t>
            </a:r>
            <a:endParaRPr/>
          </a:p>
        </p:txBody>
      </p:sp>
      <p:pic>
        <p:nvPicPr>
          <p:cNvPr id="115" name="Google Shape;115;g63b02562d1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2512" y="1006750"/>
            <a:ext cx="9023825" cy="55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63be31083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5900" y="766088"/>
            <a:ext cx="11377026" cy="5325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64d652141b_2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25" y="714375"/>
            <a:ext cx="10925175" cy="54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64d652141b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50" y="685800"/>
            <a:ext cx="10906125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64d652141b_2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5187" y="327925"/>
            <a:ext cx="7238450" cy="620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gital Blue Tunnel 16x9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