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60" r:id="rId3"/>
    <p:sldId id="261" r:id="rId4"/>
    <p:sldId id="264" r:id="rId5"/>
    <p:sldId id="262" r:id="rId6"/>
    <p:sldId id="265" r:id="rId7"/>
    <p:sldId id="266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82F1A8-6C61-4E89-9A25-D8CFB40F12CD}" v="56" dt="2019-10-10T03:24:29"/>
    <p1510:client id="{43EB829C-2CDC-48AC-80D1-534751120457}" v="87" dt="2019-10-10T20:08:43.316"/>
    <p1510:client id="{76C9E561-A434-4723-BADB-DF8C413D88BA}" v="13" dt="2019-10-10T17:07:14.566"/>
    <p1510:client id="{7C0B777A-6EB0-4405-B4F4-E2AA9E2AD088}" v="118" dt="2019-10-09T04:33:50.092"/>
    <p1510:client id="{97463CC7-04BF-4B0E-B0E2-791CCC1B9111}" v="299" dt="2019-10-09T06:04:39.854"/>
    <p1510:client id="{9771ABA7-D7BB-4E88-B102-F25B9157B36C}" v="131" dt="2019-10-09T04:44:45.952"/>
    <p1510:client id="{9D2A89FA-D8AF-43B6-AD1E-2B6462617FA4}" v="295" dt="2019-10-10T19:16:04.953"/>
    <p1510:client id="{BCFB264E-725F-4F91-A9E5-27AEA8001193}" v="429" dt="2019-10-09T04:06:34.496"/>
    <p1510:client id="{CEB212A6-D406-46D2-ABBA-C1785A9673B7}" v="6" dt="2019-10-09T19:01:07.9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CEB212A6-D406-46D2-ABBA-C1785A9673B7}"/>
    <pc:docChg chg="modSld">
      <pc:chgData name="" userId="" providerId="" clId="Web-{CEB212A6-D406-46D2-ABBA-C1785A9673B7}" dt="2019-10-09T19:01:07.970" v="4" actId="14100"/>
      <pc:docMkLst>
        <pc:docMk/>
      </pc:docMkLst>
      <pc:sldChg chg="addSp delSp modSp">
        <pc:chgData name="" userId="" providerId="" clId="Web-{CEB212A6-D406-46D2-ABBA-C1785A9673B7}" dt="2019-10-09T19:01:07.970" v="4" actId="14100"/>
        <pc:sldMkLst>
          <pc:docMk/>
          <pc:sldMk cId="686292840" sldId="264"/>
        </pc:sldMkLst>
        <pc:picChg chg="del">
          <ac:chgData name="" userId="" providerId="" clId="Web-{CEB212A6-D406-46D2-ABBA-C1785A9673B7}" dt="2019-10-09T19:00:52.611" v="1"/>
          <ac:picMkLst>
            <pc:docMk/>
            <pc:sldMk cId="686292840" sldId="264"/>
            <ac:picMk id="4" creationId="{FAE08C46-98D7-4107-B369-5D67BC201CBD}"/>
          </ac:picMkLst>
        </pc:picChg>
        <pc:picChg chg="add mod">
          <ac:chgData name="" userId="" providerId="" clId="Web-{CEB212A6-D406-46D2-ABBA-C1785A9673B7}" dt="2019-10-09T19:01:07.970" v="4" actId="14100"/>
          <ac:picMkLst>
            <pc:docMk/>
            <pc:sldMk cId="686292840" sldId="264"/>
            <ac:picMk id="5" creationId="{2EF289D6-0720-4768-86AF-46ECEF1B574C}"/>
          </ac:picMkLst>
        </pc:picChg>
      </pc:sldChg>
    </pc:docChg>
  </pc:docChgLst>
  <pc:docChgLst>
    <pc:chgData clId="Web-{7C0B777A-6EB0-4405-B4F4-E2AA9E2AD088}"/>
    <pc:docChg chg="addSld modSld">
      <pc:chgData name="" userId="" providerId="" clId="Web-{7C0B777A-6EB0-4405-B4F4-E2AA9E2AD088}" dt="2019-10-09T04:33:50.092" v="114" actId="1076"/>
      <pc:docMkLst>
        <pc:docMk/>
      </pc:docMkLst>
      <pc:sldChg chg="modSp">
        <pc:chgData name="" userId="" providerId="" clId="Web-{7C0B777A-6EB0-4405-B4F4-E2AA9E2AD088}" dt="2019-10-09T04:23:16.966" v="25" actId="1076"/>
        <pc:sldMkLst>
          <pc:docMk/>
          <pc:sldMk cId="4222698308" sldId="260"/>
        </pc:sldMkLst>
        <pc:spChg chg="mod">
          <ac:chgData name="" userId="" providerId="" clId="Web-{7C0B777A-6EB0-4405-B4F4-E2AA9E2AD088}" dt="2019-10-09T04:23:16.966" v="25" actId="1076"/>
          <ac:spMkLst>
            <pc:docMk/>
            <pc:sldMk cId="4222698308" sldId="260"/>
            <ac:spMk id="2" creationId="{C859B631-45D8-41B0-B7BC-3248D90BFF4E}"/>
          </ac:spMkLst>
        </pc:spChg>
      </pc:sldChg>
      <pc:sldChg chg="modSp">
        <pc:chgData name="" userId="" providerId="" clId="Web-{7C0B777A-6EB0-4405-B4F4-E2AA9E2AD088}" dt="2019-10-09T04:23:12.873" v="24" actId="1076"/>
        <pc:sldMkLst>
          <pc:docMk/>
          <pc:sldMk cId="2833875801" sldId="261"/>
        </pc:sldMkLst>
        <pc:spChg chg="mod">
          <ac:chgData name="" userId="" providerId="" clId="Web-{7C0B777A-6EB0-4405-B4F4-E2AA9E2AD088}" dt="2019-10-09T04:23:12.873" v="24" actId="1076"/>
          <ac:spMkLst>
            <pc:docMk/>
            <pc:sldMk cId="2833875801" sldId="261"/>
            <ac:spMk id="2" creationId="{124BCD67-D0CB-4315-9D63-C556747E4BD2}"/>
          </ac:spMkLst>
        </pc:spChg>
      </pc:sldChg>
      <pc:sldChg chg="modSp">
        <pc:chgData name="" userId="" providerId="" clId="Web-{7C0B777A-6EB0-4405-B4F4-E2AA9E2AD088}" dt="2019-10-09T04:23:33.748" v="29" actId="1076"/>
        <pc:sldMkLst>
          <pc:docMk/>
          <pc:sldMk cId="1718294448" sldId="262"/>
        </pc:sldMkLst>
        <pc:spChg chg="mod">
          <ac:chgData name="" userId="" providerId="" clId="Web-{7C0B777A-6EB0-4405-B4F4-E2AA9E2AD088}" dt="2019-10-09T04:23:33.748" v="29" actId="1076"/>
          <ac:spMkLst>
            <pc:docMk/>
            <pc:sldMk cId="1718294448" sldId="262"/>
            <ac:spMk id="2" creationId="{124BCD67-D0CB-4315-9D63-C556747E4BD2}"/>
          </ac:spMkLst>
        </pc:spChg>
      </pc:sldChg>
      <pc:sldChg chg="addSp delSp modSp add replId">
        <pc:chgData name="" userId="" providerId="" clId="Web-{7C0B777A-6EB0-4405-B4F4-E2AA9E2AD088}" dt="2019-10-09T04:33:50.092" v="114" actId="1076"/>
        <pc:sldMkLst>
          <pc:docMk/>
          <pc:sldMk cId="391918898" sldId="263"/>
        </pc:sldMkLst>
        <pc:spChg chg="mod">
          <ac:chgData name="" userId="" providerId="" clId="Web-{7C0B777A-6EB0-4405-B4F4-E2AA9E2AD088}" dt="2019-10-09T04:25:26.201" v="108" actId="1076"/>
          <ac:spMkLst>
            <pc:docMk/>
            <pc:sldMk cId="391918898" sldId="263"/>
            <ac:spMk id="2" creationId="{124BCD67-D0CB-4315-9D63-C556747E4BD2}"/>
          </ac:spMkLst>
        </pc:spChg>
        <pc:spChg chg="mod">
          <ac:chgData name="" userId="" providerId="" clId="Web-{7C0B777A-6EB0-4405-B4F4-E2AA9E2AD088}" dt="2019-10-09T04:25:18.013" v="106" actId="1076"/>
          <ac:spMkLst>
            <pc:docMk/>
            <pc:sldMk cId="391918898" sldId="263"/>
            <ac:spMk id="3" creationId="{5437873B-A971-4872-8F25-065554FFA903}"/>
          </ac:spMkLst>
        </pc:spChg>
        <pc:picChg chg="add del mod">
          <ac:chgData name="" userId="" providerId="" clId="Web-{7C0B777A-6EB0-4405-B4F4-E2AA9E2AD088}" dt="2019-10-09T04:33:33.076" v="110"/>
          <ac:picMkLst>
            <pc:docMk/>
            <pc:sldMk cId="391918898" sldId="263"/>
            <ac:picMk id="4" creationId="{33EDDCC7-27F5-4AB8-BBF8-D8C63BF90D4F}"/>
          </ac:picMkLst>
        </pc:picChg>
        <pc:picChg chg="del">
          <ac:chgData name="" userId="" providerId="" clId="Web-{7C0B777A-6EB0-4405-B4F4-E2AA9E2AD088}" dt="2019-10-09T04:22:24.107" v="10"/>
          <ac:picMkLst>
            <pc:docMk/>
            <pc:sldMk cId="391918898" sldId="263"/>
            <ac:picMk id="5" creationId="{E7F74980-EC8E-459A-B840-84A19DEB48F6}"/>
          </ac:picMkLst>
        </pc:picChg>
        <pc:picChg chg="add mod">
          <ac:chgData name="" userId="" providerId="" clId="Web-{7C0B777A-6EB0-4405-B4F4-E2AA9E2AD088}" dt="2019-10-09T04:33:50.092" v="114" actId="1076"/>
          <ac:picMkLst>
            <pc:docMk/>
            <pc:sldMk cId="391918898" sldId="263"/>
            <ac:picMk id="7" creationId="{1FA86904-F6C2-4AB3-8CBE-63C2815C456F}"/>
          </ac:picMkLst>
        </pc:picChg>
      </pc:sldChg>
    </pc:docChg>
  </pc:docChgLst>
  <pc:docChgLst>
    <pc:chgData clId="Web-{43EB829C-2CDC-48AC-80D1-534751120457}"/>
    <pc:docChg chg="modSld">
      <pc:chgData name="" userId="" providerId="" clId="Web-{43EB829C-2CDC-48AC-80D1-534751120457}" dt="2019-10-10T20:08:41.050" v="83" actId="20577"/>
      <pc:docMkLst>
        <pc:docMk/>
      </pc:docMkLst>
      <pc:sldChg chg="modSp">
        <pc:chgData name="" userId="" providerId="" clId="Web-{43EB829C-2CDC-48AC-80D1-534751120457}" dt="2019-10-10T20:08:40.222" v="82" actId="20577"/>
        <pc:sldMkLst>
          <pc:docMk/>
          <pc:sldMk cId="1344979972" sldId="259"/>
        </pc:sldMkLst>
        <pc:spChg chg="mod">
          <ac:chgData name="" userId="" providerId="" clId="Web-{43EB829C-2CDC-48AC-80D1-534751120457}" dt="2019-10-10T20:08:40.222" v="82" actId="20577"/>
          <ac:spMkLst>
            <pc:docMk/>
            <pc:sldMk cId="1344979972" sldId="259"/>
            <ac:spMk id="2" creationId="{00000000-0000-0000-0000-000000000000}"/>
          </ac:spMkLst>
        </pc:spChg>
      </pc:sldChg>
      <pc:sldChg chg="modSp">
        <pc:chgData name="" userId="" providerId="" clId="Web-{43EB829C-2CDC-48AC-80D1-534751120457}" dt="2019-10-10T20:07:09.050" v="10" actId="20577"/>
        <pc:sldMkLst>
          <pc:docMk/>
          <pc:sldMk cId="1718294448" sldId="262"/>
        </pc:sldMkLst>
        <pc:spChg chg="mod">
          <ac:chgData name="" userId="" providerId="" clId="Web-{43EB829C-2CDC-48AC-80D1-534751120457}" dt="2019-10-10T20:07:09.050" v="10" actId="20577"/>
          <ac:spMkLst>
            <pc:docMk/>
            <pc:sldMk cId="1718294448" sldId="262"/>
            <ac:spMk id="3" creationId="{5437873B-A971-4872-8F25-065554FFA903}"/>
          </ac:spMkLst>
        </pc:spChg>
      </pc:sldChg>
      <pc:sldChg chg="modSp">
        <pc:chgData name="" userId="" providerId="" clId="Web-{43EB829C-2CDC-48AC-80D1-534751120457}" dt="2019-10-10T20:06:24.753" v="2" actId="20577"/>
        <pc:sldMkLst>
          <pc:docMk/>
          <pc:sldMk cId="686292840" sldId="264"/>
        </pc:sldMkLst>
        <pc:spChg chg="mod">
          <ac:chgData name="" userId="" providerId="" clId="Web-{43EB829C-2CDC-48AC-80D1-534751120457}" dt="2019-10-10T20:06:24.753" v="2" actId="20577"/>
          <ac:spMkLst>
            <pc:docMk/>
            <pc:sldMk cId="686292840" sldId="264"/>
            <ac:spMk id="3" creationId="{665E3F4C-34B1-48B8-B618-11F7F5ED66D4}"/>
          </ac:spMkLst>
        </pc:spChg>
      </pc:sldChg>
      <pc:sldChg chg="modSp">
        <pc:chgData name="" userId="" providerId="" clId="Web-{43EB829C-2CDC-48AC-80D1-534751120457}" dt="2019-10-10T20:07:17.738" v="16" actId="20577"/>
        <pc:sldMkLst>
          <pc:docMk/>
          <pc:sldMk cId="270733297" sldId="265"/>
        </pc:sldMkLst>
        <pc:spChg chg="mod">
          <ac:chgData name="" userId="" providerId="" clId="Web-{43EB829C-2CDC-48AC-80D1-534751120457}" dt="2019-10-10T20:07:17.738" v="16" actId="20577"/>
          <ac:spMkLst>
            <pc:docMk/>
            <pc:sldMk cId="270733297" sldId="265"/>
            <ac:spMk id="3" creationId="{5437873B-A971-4872-8F25-065554FFA903}"/>
          </ac:spMkLst>
        </pc:spChg>
      </pc:sldChg>
      <pc:sldChg chg="modSp">
        <pc:chgData name="" userId="" providerId="" clId="Web-{43EB829C-2CDC-48AC-80D1-534751120457}" dt="2019-10-10T20:07:45.284" v="22" actId="20577"/>
        <pc:sldMkLst>
          <pc:docMk/>
          <pc:sldMk cId="1160778330" sldId="266"/>
        </pc:sldMkLst>
        <pc:spChg chg="mod">
          <ac:chgData name="" userId="" providerId="" clId="Web-{43EB829C-2CDC-48AC-80D1-534751120457}" dt="2019-10-10T20:07:45.284" v="22" actId="20577"/>
          <ac:spMkLst>
            <pc:docMk/>
            <pc:sldMk cId="1160778330" sldId="266"/>
            <ac:spMk id="3" creationId="{5437873B-A971-4872-8F25-065554FFA903}"/>
          </ac:spMkLst>
        </pc:spChg>
      </pc:sldChg>
    </pc:docChg>
  </pc:docChgLst>
  <pc:docChgLst>
    <pc:chgData clId="Web-{BCFB264E-725F-4F91-A9E5-27AEA8001193}"/>
    <pc:docChg chg="addSld delSld modSld addMainMaster delMainMaster">
      <pc:chgData name="" userId="" providerId="" clId="Web-{BCFB264E-725F-4F91-A9E5-27AEA8001193}" dt="2019-10-09T04:06:34.496" v="427" actId="20577"/>
      <pc:docMkLst>
        <pc:docMk/>
      </pc:docMkLst>
      <pc:sldChg chg="addSp delSp modSp del mod modClrScheme chgLayout">
        <pc:chgData name="" userId="" providerId="" clId="Web-{BCFB264E-725F-4F91-A9E5-27AEA8001193}" dt="2019-10-09T03:49:15.463" v="24"/>
        <pc:sldMkLst>
          <pc:docMk/>
          <pc:sldMk cId="109857222" sldId="256"/>
        </pc:sldMkLst>
        <pc:spChg chg="mod ord">
          <ac:chgData name="" userId="" providerId="" clId="Web-{BCFB264E-725F-4F91-A9E5-27AEA8001193}" dt="2019-10-09T03:48:33.010" v="16" actId="20577"/>
          <ac:spMkLst>
            <pc:docMk/>
            <pc:sldMk cId="109857222" sldId="256"/>
            <ac:spMk id="2" creationId="{00000000-0000-0000-0000-000000000000}"/>
          </ac:spMkLst>
        </pc:spChg>
        <pc:spChg chg="mod ord">
          <ac:chgData name="" userId="" providerId="" clId="Web-{BCFB264E-725F-4F91-A9E5-27AEA8001193}" dt="2019-10-09T03:46:55.776" v="0"/>
          <ac:spMkLst>
            <pc:docMk/>
            <pc:sldMk cId="109857222" sldId="256"/>
            <ac:spMk id="3" creationId="{00000000-0000-0000-0000-000000000000}"/>
          </ac:spMkLst>
        </pc:spChg>
        <pc:spChg chg="add del mod">
          <ac:chgData name="" userId="" providerId="" clId="Web-{BCFB264E-725F-4F91-A9E5-27AEA8001193}" dt="2019-10-09T03:48:29.854" v="10"/>
          <ac:spMkLst>
            <pc:docMk/>
            <pc:sldMk cId="109857222" sldId="256"/>
            <ac:spMk id="4" creationId="{B8A1BD35-E711-4631-9979-32D8D58A3E53}"/>
          </ac:spMkLst>
        </pc:spChg>
        <pc:spChg chg="add del mod">
          <ac:chgData name="" userId="" providerId="" clId="Web-{BCFB264E-725F-4F91-A9E5-27AEA8001193}" dt="2019-10-09T03:48:43.213" v="20"/>
          <ac:spMkLst>
            <pc:docMk/>
            <pc:sldMk cId="109857222" sldId="256"/>
            <ac:spMk id="5" creationId="{AAE38AC0-721A-4F96-866D-9D463F68954F}"/>
          </ac:spMkLst>
        </pc:spChg>
      </pc:sldChg>
      <pc:sldChg chg="add del replId">
        <pc:chgData name="" userId="" providerId="" clId="Web-{BCFB264E-725F-4F91-A9E5-27AEA8001193}" dt="2019-10-09T03:49:14.620" v="23"/>
        <pc:sldMkLst>
          <pc:docMk/>
          <pc:sldMk cId="3390624691" sldId="257"/>
        </pc:sldMkLst>
      </pc:sldChg>
      <pc:sldChg chg="add del">
        <pc:chgData name="" userId="" providerId="" clId="Web-{BCFB264E-725F-4F91-A9E5-27AEA8001193}" dt="2019-10-09T03:52:34.229" v="26"/>
        <pc:sldMkLst>
          <pc:docMk/>
          <pc:sldMk cId="102060485" sldId="258"/>
        </pc:sldMkLst>
      </pc:sldChg>
      <pc:sldChg chg="add">
        <pc:chgData name="" userId="" providerId="" clId="Web-{BCFB264E-725F-4F91-A9E5-27AEA8001193}" dt="2019-10-09T03:52:21.495" v="25"/>
        <pc:sldMkLst>
          <pc:docMk/>
          <pc:sldMk cId="1344979972" sldId="259"/>
        </pc:sldMkLst>
      </pc:sldChg>
      <pc:sldChg chg="addSp modSp new">
        <pc:chgData name="" userId="" providerId="" clId="Web-{BCFB264E-725F-4F91-A9E5-27AEA8001193}" dt="2019-10-09T04:06:33.590" v="425" actId="20577"/>
        <pc:sldMkLst>
          <pc:docMk/>
          <pc:sldMk cId="4222698308" sldId="260"/>
        </pc:sldMkLst>
        <pc:spChg chg="mod">
          <ac:chgData name="" userId="" providerId="" clId="Web-{BCFB264E-725F-4F91-A9E5-27AEA8001193}" dt="2019-10-09T04:06:33.590" v="425" actId="20577"/>
          <ac:spMkLst>
            <pc:docMk/>
            <pc:sldMk cId="4222698308" sldId="260"/>
            <ac:spMk id="2" creationId="{C859B631-45D8-41B0-B7BC-3248D90BFF4E}"/>
          </ac:spMkLst>
        </pc:spChg>
        <pc:spChg chg="mod">
          <ac:chgData name="" userId="" providerId="" clId="Web-{BCFB264E-725F-4F91-A9E5-27AEA8001193}" dt="2019-10-09T04:00:39.261" v="307" actId="1076"/>
          <ac:spMkLst>
            <pc:docMk/>
            <pc:sldMk cId="4222698308" sldId="260"/>
            <ac:spMk id="3" creationId="{BF2BB675-930C-4665-A334-0E58DCFAF631}"/>
          </ac:spMkLst>
        </pc:spChg>
        <pc:picChg chg="add mod">
          <ac:chgData name="" userId="" providerId="" clId="Web-{BCFB264E-725F-4F91-A9E5-27AEA8001193}" dt="2019-10-09T03:55:51.683" v="161" actId="1076"/>
          <ac:picMkLst>
            <pc:docMk/>
            <pc:sldMk cId="4222698308" sldId="260"/>
            <ac:picMk id="4" creationId="{015FFD22-FEF2-4480-A7D8-0CEE3F328845}"/>
          </ac:picMkLst>
        </pc:picChg>
      </pc:sldChg>
      <pc:sldChg chg="addSp modSp new">
        <pc:chgData name="" userId="" providerId="" clId="Web-{BCFB264E-725F-4F91-A9E5-27AEA8001193}" dt="2019-10-09T04:04:22.449" v="385" actId="20577"/>
        <pc:sldMkLst>
          <pc:docMk/>
          <pc:sldMk cId="2833875801" sldId="261"/>
        </pc:sldMkLst>
        <pc:spChg chg="mod">
          <ac:chgData name="" userId="" providerId="" clId="Web-{BCFB264E-725F-4F91-A9E5-27AEA8001193}" dt="2019-10-09T03:56:04.027" v="173" actId="20577"/>
          <ac:spMkLst>
            <pc:docMk/>
            <pc:sldMk cId="2833875801" sldId="261"/>
            <ac:spMk id="2" creationId="{124BCD67-D0CB-4315-9D63-C556747E4BD2}"/>
          </ac:spMkLst>
        </pc:spChg>
        <pc:spChg chg="mod">
          <ac:chgData name="" userId="" providerId="" clId="Web-{BCFB264E-725F-4F91-A9E5-27AEA8001193}" dt="2019-10-09T04:04:22.449" v="385" actId="20577"/>
          <ac:spMkLst>
            <pc:docMk/>
            <pc:sldMk cId="2833875801" sldId="261"/>
            <ac:spMk id="3" creationId="{5437873B-A971-4872-8F25-065554FFA903}"/>
          </ac:spMkLst>
        </pc:spChg>
        <pc:picChg chg="add mod">
          <ac:chgData name="" userId="" providerId="" clId="Web-{BCFB264E-725F-4F91-A9E5-27AEA8001193}" dt="2019-10-09T03:59:52.058" v="294" actId="1076"/>
          <ac:picMkLst>
            <pc:docMk/>
            <pc:sldMk cId="2833875801" sldId="261"/>
            <ac:picMk id="4" creationId="{24E69506-67DF-47F3-876F-3E8534EF93C2}"/>
          </ac:picMkLst>
        </pc:picChg>
      </pc:sldChg>
      <pc:sldChg chg="addSp delSp modSp add replId">
        <pc:chgData name="" userId="" providerId="" clId="Web-{BCFB264E-725F-4F91-A9E5-27AEA8001193}" dt="2019-10-09T04:05:40.543" v="422" actId="20577"/>
        <pc:sldMkLst>
          <pc:docMk/>
          <pc:sldMk cId="1718294448" sldId="262"/>
        </pc:sldMkLst>
        <pc:spChg chg="mod">
          <ac:chgData name="" userId="" providerId="" clId="Web-{BCFB264E-725F-4F91-A9E5-27AEA8001193}" dt="2019-10-09T04:02:52.277" v="319" actId="20577"/>
          <ac:spMkLst>
            <pc:docMk/>
            <pc:sldMk cId="1718294448" sldId="262"/>
            <ac:spMk id="2" creationId="{124BCD67-D0CB-4315-9D63-C556747E4BD2}"/>
          </ac:spMkLst>
        </pc:spChg>
        <pc:spChg chg="mod">
          <ac:chgData name="" userId="" providerId="" clId="Web-{BCFB264E-725F-4F91-A9E5-27AEA8001193}" dt="2019-10-09T04:05:40.543" v="422" actId="20577"/>
          <ac:spMkLst>
            <pc:docMk/>
            <pc:sldMk cId="1718294448" sldId="262"/>
            <ac:spMk id="3" creationId="{5437873B-A971-4872-8F25-065554FFA903}"/>
          </ac:spMkLst>
        </pc:spChg>
        <pc:picChg chg="del">
          <ac:chgData name="" userId="" providerId="" clId="Web-{BCFB264E-725F-4F91-A9E5-27AEA8001193}" dt="2019-10-09T04:02:52.996" v="321"/>
          <ac:picMkLst>
            <pc:docMk/>
            <pc:sldMk cId="1718294448" sldId="262"/>
            <ac:picMk id="4" creationId="{24E69506-67DF-47F3-876F-3E8534EF93C2}"/>
          </ac:picMkLst>
        </pc:picChg>
        <pc:picChg chg="add mod">
          <ac:chgData name="" userId="" providerId="" clId="Web-{BCFB264E-725F-4F91-A9E5-27AEA8001193}" dt="2019-10-09T04:03:05.058" v="324" actId="1076"/>
          <ac:picMkLst>
            <pc:docMk/>
            <pc:sldMk cId="1718294448" sldId="262"/>
            <ac:picMk id="5" creationId="{E7F74980-EC8E-459A-B840-84A19DEB48F6}"/>
          </ac:picMkLst>
        </pc:picChg>
      </pc:sldChg>
      <pc:sldMasterChg chg="del delSldLayout">
        <pc:chgData name="" userId="" providerId="" clId="Web-{BCFB264E-725F-4F91-A9E5-27AEA8001193}" dt="2019-10-09T03:46:55.776" v="0"/>
        <pc:sldMasterMkLst>
          <pc:docMk/>
          <pc:sldMasterMk cId="2460954070" sldId="2147483660"/>
        </pc:sldMasterMkLst>
        <pc:sldLayoutChg chg="del">
          <pc:chgData name="" userId="" providerId="" clId="Web-{BCFB264E-725F-4F91-A9E5-27AEA8001193}" dt="2019-10-09T03:46:55.776" v="0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" userId="" providerId="" clId="Web-{BCFB264E-725F-4F91-A9E5-27AEA8001193}" dt="2019-10-09T03:46:55.776" v="0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" userId="" providerId="" clId="Web-{BCFB264E-725F-4F91-A9E5-27AEA8001193}" dt="2019-10-09T03:46:55.776" v="0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" userId="" providerId="" clId="Web-{BCFB264E-725F-4F91-A9E5-27AEA8001193}" dt="2019-10-09T03:46:55.776" v="0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" userId="" providerId="" clId="Web-{BCFB264E-725F-4F91-A9E5-27AEA8001193}" dt="2019-10-09T03:46:55.776" v="0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" userId="" providerId="" clId="Web-{BCFB264E-725F-4F91-A9E5-27AEA8001193}" dt="2019-10-09T03:46:55.776" v="0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" userId="" providerId="" clId="Web-{BCFB264E-725F-4F91-A9E5-27AEA8001193}" dt="2019-10-09T03:46:55.776" v="0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" userId="" providerId="" clId="Web-{BCFB264E-725F-4F91-A9E5-27AEA8001193}" dt="2019-10-09T03:46:55.776" v="0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" userId="" providerId="" clId="Web-{BCFB264E-725F-4F91-A9E5-27AEA8001193}" dt="2019-10-09T03:46:55.776" v="0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" userId="" providerId="" clId="Web-{BCFB264E-725F-4F91-A9E5-27AEA8001193}" dt="2019-10-09T03:46:55.776" v="0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" userId="" providerId="" clId="Web-{BCFB264E-725F-4F91-A9E5-27AEA8001193}" dt="2019-10-09T03:46:55.776" v="0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addSldLayout modSldLayout">
        <pc:chgData name="" userId="" providerId="" clId="Web-{BCFB264E-725F-4F91-A9E5-27AEA8001193}" dt="2019-10-09T03:46:55.776" v="0"/>
        <pc:sldMasterMkLst>
          <pc:docMk/>
          <pc:sldMasterMk cId="4173105755" sldId="2147483672"/>
        </pc:sldMasterMkLst>
        <pc:sldLayoutChg chg="add mod replId">
          <pc:chgData name="" userId="" providerId="" clId="Web-{BCFB264E-725F-4F91-A9E5-27AEA8001193}" dt="2019-10-09T03:46:55.776" v="0"/>
          <pc:sldLayoutMkLst>
            <pc:docMk/>
            <pc:sldMasterMk cId="4173105755" sldId="2147483672"/>
            <pc:sldLayoutMk cId="4022610027" sldId="2147483673"/>
          </pc:sldLayoutMkLst>
        </pc:sldLayoutChg>
        <pc:sldLayoutChg chg="add mod replId">
          <pc:chgData name="" userId="" providerId="" clId="Web-{BCFB264E-725F-4F91-A9E5-27AEA8001193}" dt="2019-10-09T03:46:55.776" v="0"/>
          <pc:sldLayoutMkLst>
            <pc:docMk/>
            <pc:sldMasterMk cId="4173105755" sldId="2147483672"/>
            <pc:sldLayoutMk cId="1779350285" sldId="2147483674"/>
          </pc:sldLayoutMkLst>
        </pc:sldLayoutChg>
        <pc:sldLayoutChg chg="add mod replId">
          <pc:chgData name="" userId="" providerId="" clId="Web-{BCFB264E-725F-4F91-A9E5-27AEA8001193}" dt="2019-10-09T03:46:55.776" v="0"/>
          <pc:sldLayoutMkLst>
            <pc:docMk/>
            <pc:sldMasterMk cId="4173105755" sldId="2147483672"/>
            <pc:sldLayoutMk cId="2639912792" sldId="2147483675"/>
          </pc:sldLayoutMkLst>
        </pc:sldLayoutChg>
        <pc:sldLayoutChg chg="add mod replId">
          <pc:chgData name="" userId="" providerId="" clId="Web-{BCFB264E-725F-4F91-A9E5-27AEA8001193}" dt="2019-10-09T03:46:55.776" v="0"/>
          <pc:sldLayoutMkLst>
            <pc:docMk/>
            <pc:sldMasterMk cId="4173105755" sldId="2147483672"/>
            <pc:sldLayoutMk cId="4065975446" sldId="2147483676"/>
          </pc:sldLayoutMkLst>
        </pc:sldLayoutChg>
        <pc:sldLayoutChg chg="add mod replId">
          <pc:chgData name="" userId="" providerId="" clId="Web-{BCFB264E-725F-4F91-A9E5-27AEA8001193}" dt="2019-10-09T03:46:55.776" v="0"/>
          <pc:sldLayoutMkLst>
            <pc:docMk/>
            <pc:sldMasterMk cId="4173105755" sldId="2147483672"/>
            <pc:sldLayoutMk cId="1647264834" sldId="2147483677"/>
          </pc:sldLayoutMkLst>
        </pc:sldLayoutChg>
        <pc:sldLayoutChg chg="add mod replId">
          <pc:chgData name="" userId="" providerId="" clId="Web-{BCFB264E-725F-4F91-A9E5-27AEA8001193}" dt="2019-10-09T03:46:55.776" v="0"/>
          <pc:sldLayoutMkLst>
            <pc:docMk/>
            <pc:sldMasterMk cId="4173105755" sldId="2147483672"/>
            <pc:sldLayoutMk cId="1354406358" sldId="2147483678"/>
          </pc:sldLayoutMkLst>
        </pc:sldLayoutChg>
        <pc:sldLayoutChg chg="add mod replId">
          <pc:chgData name="" userId="" providerId="" clId="Web-{BCFB264E-725F-4F91-A9E5-27AEA8001193}" dt="2019-10-09T03:46:55.776" v="0"/>
          <pc:sldLayoutMkLst>
            <pc:docMk/>
            <pc:sldMasterMk cId="4173105755" sldId="2147483672"/>
            <pc:sldLayoutMk cId="2472442622" sldId="2147483679"/>
          </pc:sldLayoutMkLst>
        </pc:sldLayoutChg>
        <pc:sldLayoutChg chg="add mod replId">
          <pc:chgData name="" userId="" providerId="" clId="Web-{BCFB264E-725F-4F91-A9E5-27AEA8001193}" dt="2019-10-09T03:46:55.776" v="0"/>
          <pc:sldLayoutMkLst>
            <pc:docMk/>
            <pc:sldMasterMk cId="4173105755" sldId="2147483672"/>
            <pc:sldLayoutMk cId="3627853507" sldId="2147483680"/>
          </pc:sldLayoutMkLst>
        </pc:sldLayoutChg>
        <pc:sldLayoutChg chg="add mod replId">
          <pc:chgData name="" userId="" providerId="" clId="Web-{BCFB264E-725F-4F91-A9E5-27AEA8001193}" dt="2019-10-09T03:46:55.776" v="0"/>
          <pc:sldLayoutMkLst>
            <pc:docMk/>
            <pc:sldMasterMk cId="4173105755" sldId="2147483672"/>
            <pc:sldLayoutMk cId="303626033" sldId="2147483681"/>
          </pc:sldLayoutMkLst>
        </pc:sldLayoutChg>
        <pc:sldLayoutChg chg="add mod replId">
          <pc:chgData name="" userId="" providerId="" clId="Web-{BCFB264E-725F-4F91-A9E5-27AEA8001193}" dt="2019-10-09T03:46:55.776" v="0"/>
          <pc:sldLayoutMkLst>
            <pc:docMk/>
            <pc:sldMasterMk cId="4173105755" sldId="2147483672"/>
            <pc:sldLayoutMk cId="2868458734" sldId="2147483682"/>
          </pc:sldLayoutMkLst>
        </pc:sldLayoutChg>
        <pc:sldLayoutChg chg="add mod replId">
          <pc:chgData name="" userId="" providerId="" clId="Web-{BCFB264E-725F-4F91-A9E5-27AEA8001193}" dt="2019-10-09T03:46:55.776" v="0"/>
          <pc:sldLayoutMkLst>
            <pc:docMk/>
            <pc:sldMasterMk cId="4173105755" sldId="2147483672"/>
            <pc:sldLayoutMk cId="3935334022" sldId="2147483683"/>
          </pc:sldLayoutMkLst>
        </pc:sldLayoutChg>
        <pc:sldLayoutChg chg="add mod replId">
          <pc:chgData name="" userId="" providerId="" clId="Web-{BCFB264E-725F-4F91-A9E5-27AEA8001193}" dt="2019-10-09T03:46:55.776" v="0"/>
          <pc:sldLayoutMkLst>
            <pc:docMk/>
            <pc:sldMasterMk cId="4173105755" sldId="2147483672"/>
            <pc:sldLayoutMk cId="3771689092" sldId="2147483684"/>
          </pc:sldLayoutMkLst>
        </pc:sldLayoutChg>
        <pc:sldLayoutChg chg="add mod replId">
          <pc:chgData name="" userId="" providerId="" clId="Web-{BCFB264E-725F-4F91-A9E5-27AEA8001193}" dt="2019-10-09T03:46:55.776" v="0"/>
          <pc:sldLayoutMkLst>
            <pc:docMk/>
            <pc:sldMasterMk cId="4173105755" sldId="2147483672"/>
            <pc:sldLayoutMk cId="3059037051" sldId="2147483685"/>
          </pc:sldLayoutMkLst>
        </pc:sldLayoutChg>
        <pc:sldLayoutChg chg="add mod replId">
          <pc:chgData name="" userId="" providerId="" clId="Web-{BCFB264E-725F-4F91-A9E5-27AEA8001193}" dt="2019-10-09T03:46:55.776" v="0"/>
          <pc:sldLayoutMkLst>
            <pc:docMk/>
            <pc:sldMasterMk cId="4173105755" sldId="2147483672"/>
            <pc:sldLayoutMk cId="905591579" sldId="2147483686"/>
          </pc:sldLayoutMkLst>
        </pc:sldLayoutChg>
        <pc:sldLayoutChg chg="add mod replId">
          <pc:chgData name="" userId="" providerId="" clId="Web-{BCFB264E-725F-4F91-A9E5-27AEA8001193}" dt="2019-10-09T03:46:55.776" v="0"/>
          <pc:sldLayoutMkLst>
            <pc:docMk/>
            <pc:sldMasterMk cId="4173105755" sldId="2147483672"/>
            <pc:sldLayoutMk cId="4246497147" sldId="2147483687"/>
          </pc:sldLayoutMkLst>
        </pc:sldLayoutChg>
        <pc:sldLayoutChg chg="add mod replId">
          <pc:chgData name="" userId="" providerId="" clId="Web-{BCFB264E-725F-4F91-A9E5-27AEA8001193}" dt="2019-10-09T03:46:55.776" v="0"/>
          <pc:sldLayoutMkLst>
            <pc:docMk/>
            <pc:sldMasterMk cId="4173105755" sldId="2147483672"/>
            <pc:sldLayoutMk cId="4083314816" sldId="2147483688"/>
          </pc:sldLayoutMkLst>
        </pc:sldLayoutChg>
        <pc:sldLayoutChg chg="add mod replId">
          <pc:chgData name="" userId="" providerId="" clId="Web-{BCFB264E-725F-4F91-A9E5-27AEA8001193}" dt="2019-10-09T03:46:55.776" v="0"/>
          <pc:sldLayoutMkLst>
            <pc:docMk/>
            <pc:sldMasterMk cId="4173105755" sldId="2147483672"/>
            <pc:sldLayoutMk cId="1279110191" sldId="2147483689"/>
          </pc:sldLayoutMkLst>
        </pc:sldLayoutChg>
      </pc:sldMasterChg>
    </pc:docChg>
  </pc:docChgLst>
  <pc:docChgLst>
    <pc:chgData clId="Web-{9771ABA7-D7BB-4E88-B102-F25B9157B36C}"/>
    <pc:docChg chg="modSld">
      <pc:chgData name="" userId="" providerId="" clId="Web-{9771ABA7-D7BB-4E88-B102-F25B9157B36C}" dt="2019-10-09T04:44:45.952" v="127" actId="20577"/>
      <pc:docMkLst>
        <pc:docMk/>
      </pc:docMkLst>
      <pc:sldChg chg="modSp">
        <pc:chgData name="" userId="" providerId="" clId="Web-{9771ABA7-D7BB-4E88-B102-F25B9157B36C}" dt="2019-10-09T04:44:44.765" v="125" actId="20577"/>
        <pc:sldMkLst>
          <pc:docMk/>
          <pc:sldMk cId="4222698308" sldId="260"/>
        </pc:sldMkLst>
        <pc:spChg chg="mod">
          <ac:chgData name="" userId="" providerId="" clId="Web-{9771ABA7-D7BB-4E88-B102-F25B9157B36C}" dt="2019-10-09T04:44:44.765" v="125" actId="20577"/>
          <ac:spMkLst>
            <pc:docMk/>
            <pc:sldMk cId="4222698308" sldId="260"/>
            <ac:spMk id="3" creationId="{BF2BB675-930C-4665-A334-0E58DCFAF631}"/>
          </ac:spMkLst>
        </pc:spChg>
      </pc:sldChg>
      <pc:sldChg chg="modSp">
        <pc:chgData name="" userId="" providerId="" clId="Web-{9771ABA7-D7BB-4E88-B102-F25B9157B36C}" dt="2019-10-09T04:39:50.639" v="71" actId="20577"/>
        <pc:sldMkLst>
          <pc:docMk/>
          <pc:sldMk cId="2833875801" sldId="261"/>
        </pc:sldMkLst>
        <pc:spChg chg="mod">
          <ac:chgData name="" userId="" providerId="" clId="Web-{9771ABA7-D7BB-4E88-B102-F25B9157B36C}" dt="2019-10-09T04:39:50.639" v="71" actId="20577"/>
          <ac:spMkLst>
            <pc:docMk/>
            <pc:sldMk cId="2833875801" sldId="261"/>
            <ac:spMk id="3" creationId="{5437873B-A971-4872-8F25-065554FFA903}"/>
          </ac:spMkLst>
        </pc:spChg>
      </pc:sldChg>
      <pc:sldChg chg="modSp">
        <pc:chgData name="" userId="" providerId="" clId="Web-{9771ABA7-D7BB-4E88-B102-F25B9157B36C}" dt="2019-10-09T04:44:27.984" v="100" actId="20577"/>
        <pc:sldMkLst>
          <pc:docMk/>
          <pc:sldMk cId="1718294448" sldId="262"/>
        </pc:sldMkLst>
        <pc:spChg chg="mod">
          <ac:chgData name="" userId="" providerId="" clId="Web-{9771ABA7-D7BB-4E88-B102-F25B9157B36C}" dt="2019-10-09T04:44:27.984" v="100" actId="20577"/>
          <ac:spMkLst>
            <pc:docMk/>
            <pc:sldMk cId="1718294448" sldId="262"/>
            <ac:spMk id="3" creationId="{5437873B-A971-4872-8F25-065554FFA903}"/>
          </ac:spMkLst>
        </pc:spChg>
      </pc:sldChg>
    </pc:docChg>
  </pc:docChgLst>
  <pc:docChgLst>
    <pc:chgData clId="Web-{97463CC7-04BF-4B0E-B0E2-791CCC1B9111}"/>
    <pc:docChg chg="addSld delSld modSld">
      <pc:chgData name="" userId="" providerId="" clId="Web-{97463CC7-04BF-4B0E-B0E2-791CCC1B9111}" dt="2019-10-09T06:04:37.494" v="294" actId="20577"/>
      <pc:docMkLst>
        <pc:docMk/>
      </pc:docMkLst>
      <pc:sldChg chg="addSp modSp new">
        <pc:chgData name="" userId="" providerId="" clId="Web-{97463CC7-04BF-4B0E-B0E2-791CCC1B9111}" dt="2019-10-09T06:04:36.307" v="292" actId="20577"/>
        <pc:sldMkLst>
          <pc:docMk/>
          <pc:sldMk cId="686292840" sldId="264"/>
        </pc:sldMkLst>
        <pc:spChg chg="mod">
          <ac:chgData name="" userId="" providerId="" clId="Web-{97463CC7-04BF-4B0E-B0E2-791CCC1B9111}" dt="2019-10-09T05:50:28.680" v="13" actId="20577"/>
          <ac:spMkLst>
            <pc:docMk/>
            <pc:sldMk cId="686292840" sldId="264"/>
            <ac:spMk id="2" creationId="{55F5F058-CDF3-4D8C-B675-EF62CC528B66}"/>
          </ac:spMkLst>
        </pc:spChg>
        <pc:spChg chg="mod">
          <ac:chgData name="" userId="" providerId="" clId="Web-{97463CC7-04BF-4B0E-B0E2-791CCC1B9111}" dt="2019-10-09T06:04:36.307" v="292" actId="20577"/>
          <ac:spMkLst>
            <pc:docMk/>
            <pc:sldMk cId="686292840" sldId="264"/>
            <ac:spMk id="3" creationId="{665E3F4C-34B1-48B8-B618-11F7F5ED66D4}"/>
          </ac:spMkLst>
        </pc:spChg>
        <pc:picChg chg="add mod">
          <ac:chgData name="" userId="" providerId="" clId="Web-{97463CC7-04BF-4B0E-B0E2-791CCC1B9111}" dt="2019-10-09T06:04:18.916" v="275" actId="1076"/>
          <ac:picMkLst>
            <pc:docMk/>
            <pc:sldMk cId="686292840" sldId="264"/>
            <ac:picMk id="4" creationId="{FAE08C46-98D7-4107-B369-5D67BC201CBD}"/>
          </ac:picMkLst>
        </pc:picChg>
      </pc:sldChg>
      <pc:sldChg chg="new del">
        <pc:chgData name="" userId="" providerId="" clId="Web-{97463CC7-04BF-4B0E-B0E2-791CCC1B9111}" dt="2019-10-09T05:49:59.009" v="1"/>
        <pc:sldMkLst>
          <pc:docMk/>
          <pc:sldMk cId="1045595746" sldId="264"/>
        </pc:sldMkLst>
      </pc:sldChg>
    </pc:docChg>
  </pc:docChgLst>
  <pc:docChgLst>
    <pc:chgData clId="Web-{3D82F1A8-6C61-4E89-9A25-D8CFB40F12CD}"/>
    <pc:docChg chg="modSld">
      <pc:chgData name="" userId="" providerId="" clId="Web-{3D82F1A8-6C61-4E89-9A25-D8CFB40F12CD}" dt="2019-10-10T03:24:26.782" v="53" actId="20577"/>
      <pc:docMkLst>
        <pc:docMk/>
      </pc:docMkLst>
      <pc:sldChg chg="modSp">
        <pc:chgData name="" userId="" providerId="" clId="Web-{3D82F1A8-6C61-4E89-9A25-D8CFB40F12CD}" dt="2019-10-10T03:24:22.672" v="51" actId="20577"/>
        <pc:sldMkLst>
          <pc:docMk/>
          <pc:sldMk cId="1718294448" sldId="262"/>
        </pc:sldMkLst>
        <pc:spChg chg="mod">
          <ac:chgData name="" userId="" providerId="" clId="Web-{3D82F1A8-6C61-4E89-9A25-D8CFB40F12CD}" dt="2019-10-10T03:24:22.672" v="51" actId="20577"/>
          <ac:spMkLst>
            <pc:docMk/>
            <pc:sldMk cId="1718294448" sldId="262"/>
            <ac:spMk id="3" creationId="{5437873B-A971-4872-8F25-065554FFA903}"/>
          </ac:spMkLst>
        </pc:spChg>
      </pc:sldChg>
    </pc:docChg>
  </pc:docChgLst>
  <pc:docChgLst>
    <pc:chgData clId="Web-{76C9E561-A434-4723-BADB-DF8C413D88BA}"/>
    <pc:docChg chg="modSld">
      <pc:chgData name="" userId="" providerId="" clId="Web-{76C9E561-A434-4723-BADB-DF8C413D88BA}" dt="2019-10-10T17:07:14.566" v="12" actId="20577"/>
      <pc:docMkLst>
        <pc:docMk/>
      </pc:docMkLst>
      <pc:sldChg chg="modSp">
        <pc:chgData name="" userId="" providerId="" clId="Web-{76C9E561-A434-4723-BADB-DF8C413D88BA}" dt="2019-10-10T17:07:14.566" v="11" actId="20577"/>
        <pc:sldMkLst>
          <pc:docMk/>
          <pc:sldMk cId="686292840" sldId="264"/>
        </pc:sldMkLst>
        <pc:spChg chg="mod">
          <ac:chgData name="" userId="" providerId="" clId="Web-{76C9E561-A434-4723-BADB-DF8C413D88BA}" dt="2019-10-10T17:07:14.566" v="11" actId="20577"/>
          <ac:spMkLst>
            <pc:docMk/>
            <pc:sldMk cId="686292840" sldId="264"/>
            <ac:spMk id="3" creationId="{665E3F4C-34B1-48B8-B618-11F7F5ED66D4}"/>
          </ac:spMkLst>
        </pc:spChg>
      </pc:sldChg>
    </pc:docChg>
  </pc:docChgLst>
  <pc:docChgLst>
    <pc:chgData clId="Web-{9D2A89FA-D8AF-43B6-AD1E-2B6462617FA4}"/>
    <pc:docChg chg="addSld delSld modSld">
      <pc:chgData name="" userId="" providerId="" clId="Web-{9D2A89FA-D8AF-43B6-AD1E-2B6462617FA4}" dt="2019-10-10T19:16:04.953" v="296" actId="20577"/>
      <pc:docMkLst>
        <pc:docMk/>
      </pc:docMkLst>
      <pc:sldChg chg="addSp delSp modSp add replId">
        <pc:chgData name="" userId="" providerId="" clId="Web-{9D2A89FA-D8AF-43B6-AD1E-2B6462617FA4}" dt="2019-10-10T19:12:08.296" v="137" actId="20577"/>
        <pc:sldMkLst>
          <pc:docMk/>
          <pc:sldMk cId="270733297" sldId="265"/>
        </pc:sldMkLst>
        <pc:spChg chg="mod">
          <ac:chgData name="" userId="" providerId="" clId="Web-{9D2A89FA-D8AF-43B6-AD1E-2B6462617FA4}" dt="2019-10-10T19:07:14.436" v="4" actId="20577"/>
          <ac:spMkLst>
            <pc:docMk/>
            <pc:sldMk cId="270733297" sldId="265"/>
            <ac:spMk id="2" creationId="{124BCD67-D0CB-4315-9D63-C556747E4BD2}"/>
          </ac:spMkLst>
        </pc:spChg>
        <pc:spChg chg="mod">
          <ac:chgData name="" userId="" providerId="" clId="Web-{9D2A89FA-D8AF-43B6-AD1E-2B6462617FA4}" dt="2019-10-10T19:12:08.296" v="137" actId="20577"/>
          <ac:spMkLst>
            <pc:docMk/>
            <pc:sldMk cId="270733297" sldId="265"/>
            <ac:spMk id="3" creationId="{5437873B-A971-4872-8F25-065554FFA903}"/>
          </ac:spMkLst>
        </pc:spChg>
        <pc:picChg chg="add mod">
          <ac:chgData name="" userId="" providerId="" clId="Web-{9D2A89FA-D8AF-43B6-AD1E-2B6462617FA4}" dt="2019-10-10T19:10:42.733" v="122" actId="1076"/>
          <ac:picMkLst>
            <pc:docMk/>
            <pc:sldMk cId="270733297" sldId="265"/>
            <ac:picMk id="4" creationId="{0F1A0142-0781-44A6-A37F-24B07786B8BA}"/>
          </ac:picMkLst>
        </pc:picChg>
        <pc:picChg chg="del">
          <ac:chgData name="" userId="" providerId="" clId="Web-{9D2A89FA-D8AF-43B6-AD1E-2B6462617FA4}" dt="2019-10-10T19:08:24.280" v="20"/>
          <ac:picMkLst>
            <pc:docMk/>
            <pc:sldMk cId="270733297" sldId="265"/>
            <ac:picMk id="5" creationId="{E7F74980-EC8E-459A-B840-84A19DEB48F6}"/>
          </ac:picMkLst>
        </pc:picChg>
      </pc:sldChg>
      <pc:sldChg chg="add del replId">
        <pc:chgData name="" userId="" providerId="" clId="Web-{9D2A89FA-D8AF-43B6-AD1E-2B6462617FA4}" dt="2019-10-10T19:07:05.624" v="1"/>
        <pc:sldMkLst>
          <pc:docMk/>
          <pc:sldMk cId="1743069926" sldId="265"/>
        </pc:sldMkLst>
      </pc:sldChg>
      <pc:sldChg chg="addSp delSp modSp add replId">
        <pc:chgData name="" userId="" providerId="" clId="Web-{9D2A89FA-D8AF-43B6-AD1E-2B6462617FA4}" dt="2019-10-10T19:16:04.953" v="295" actId="20577"/>
        <pc:sldMkLst>
          <pc:docMk/>
          <pc:sldMk cId="1160778330" sldId="266"/>
        </pc:sldMkLst>
        <pc:spChg chg="mod">
          <ac:chgData name="" userId="" providerId="" clId="Web-{9D2A89FA-D8AF-43B6-AD1E-2B6462617FA4}" dt="2019-10-10T19:07:20.140" v="11" actId="20577"/>
          <ac:spMkLst>
            <pc:docMk/>
            <pc:sldMk cId="1160778330" sldId="266"/>
            <ac:spMk id="2" creationId="{124BCD67-D0CB-4315-9D63-C556747E4BD2}"/>
          </ac:spMkLst>
        </pc:spChg>
        <pc:spChg chg="mod">
          <ac:chgData name="" userId="" providerId="" clId="Web-{9D2A89FA-D8AF-43B6-AD1E-2B6462617FA4}" dt="2019-10-10T19:16:04.953" v="295" actId="20577"/>
          <ac:spMkLst>
            <pc:docMk/>
            <pc:sldMk cId="1160778330" sldId="266"/>
            <ac:spMk id="3" creationId="{5437873B-A971-4872-8F25-065554FFA903}"/>
          </ac:spMkLst>
        </pc:spChg>
        <pc:picChg chg="add mod">
          <ac:chgData name="" userId="" providerId="" clId="Web-{9D2A89FA-D8AF-43B6-AD1E-2B6462617FA4}" dt="2019-10-10T19:12:57.656" v="168" actId="1076"/>
          <ac:picMkLst>
            <pc:docMk/>
            <pc:sldMk cId="1160778330" sldId="266"/>
            <ac:picMk id="4" creationId="{12E37B9D-398B-425E-985D-50CBA152080C}"/>
          </ac:picMkLst>
        </pc:picChg>
        <pc:picChg chg="del">
          <ac:chgData name="" userId="" providerId="" clId="Web-{9D2A89FA-D8AF-43B6-AD1E-2B6462617FA4}" dt="2019-10-10T19:07:40.374" v="15"/>
          <ac:picMkLst>
            <pc:docMk/>
            <pc:sldMk cId="1160778330" sldId="266"/>
            <ac:picMk id="5" creationId="{E7F74980-EC8E-459A-B840-84A19DEB48F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610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458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334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68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0370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591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4971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3148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110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350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912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975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264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406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442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853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26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105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509464"/>
            <a:ext cx="8574622" cy="2328651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 algn="ctr"/>
            <a:r>
              <a:rPr lang="en-US" sz="2800" dirty="0">
                <a:latin typeface="Segoe UI"/>
                <a:cs typeface="Segoe UI"/>
              </a:rPr>
              <a:t>Resources and Environment</a:t>
            </a:r>
            <a:br>
              <a:rPr lang="en-US" sz="2800" dirty="0">
                <a:latin typeface="Segoe UI"/>
                <a:cs typeface="Segoe UI"/>
              </a:rPr>
            </a:br>
            <a:br>
              <a:rPr lang="en-US" sz="2800" dirty="0">
                <a:latin typeface="Segoe UI"/>
                <a:cs typeface="Segoe UI"/>
              </a:rPr>
            </a:br>
            <a:r>
              <a:rPr lang="en-US" sz="2400" dirty="0">
                <a:latin typeface="Segoe UI"/>
                <a:cs typeface="Segoe UI"/>
              </a:rPr>
              <a:t>For</a:t>
            </a:r>
            <a:br>
              <a:rPr lang="en-US" sz="2400" dirty="0">
                <a:latin typeface="Segoe UI"/>
                <a:cs typeface="Segoe UI"/>
              </a:rPr>
            </a:br>
            <a:br>
              <a:rPr lang="en-US" sz="2800" dirty="0">
                <a:latin typeface="Segoe UI"/>
                <a:cs typeface="Segoe UI"/>
              </a:rPr>
            </a:br>
            <a:r>
              <a:rPr lang="en-US" sz="2800" dirty="0">
                <a:latin typeface="Segoe UI"/>
                <a:cs typeface="Segoe UI"/>
              </a:rPr>
              <a:t>Campus Data For Geo-Location Based Augmented Reality</a:t>
            </a:r>
            <a:endParaRPr lang="en-US" sz="2800" dirty="0">
              <a:latin typeface="Corbel"/>
              <a:cs typeface="Segoe U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4006163"/>
            <a:ext cx="6987645" cy="1932819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Segoe UI Light"/>
                <a:cs typeface="Segoe UI Light"/>
              </a:rPr>
              <a:t>By </a:t>
            </a:r>
            <a:endParaRPr lang="en-US">
              <a:latin typeface="Segoe UI Light"/>
              <a:cs typeface="Segoe UI Light"/>
            </a:endParaRPr>
          </a:p>
          <a:p>
            <a:r>
              <a:rPr lang="en-US" dirty="0">
                <a:latin typeface="Segoe UI Light"/>
                <a:cs typeface="Segoe UI Light"/>
              </a:rPr>
              <a:t> Cesar Aleman </a:t>
            </a:r>
          </a:p>
          <a:p>
            <a:r>
              <a:rPr lang="en-US" dirty="0">
                <a:latin typeface="Segoe UI Light"/>
                <a:cs typeface="Segoe UI Light"/>
              </a:rPr>
              <a:t>Spencer Austin</a:t>
            </a:r>
          </a:p>
          <a:p>
            <a:r>
              <a:rPr lang="en-US" dirty="0">
                <a:latin typeface="Segoe UI Light"/>
                <a:cs typeface="Segoe UI Light"/>
              </a:rPr>
              <a:t>  Andrew Burt </a:t>
            </a:r>
          </a:p>
          <a:p>
            <a:r>
              <a:rPr lang="en-US" dirty="0">
                <a:latin typeface="Segoe UI Light"/>
                <a:cs typeface="Segoe UI Light"/>
              </a:rPr>
              <a:t>Rodrigo Ortiz</a:t>
            </a:r>
          </a:p>
        </p:txBody>
      </p:sp>
    </p:spTree>
    <p:extLst>
      <p:ext uri="{BB962C8B-B14F-4D97-AF65-F5344CB8AC3E}">
        <p14:creationId xmlns:p14="http://schemas.microsoft.com/office/powerpoint/2010/main" val="1344979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9B631-45D8-41B0-B7BC-3248D90BF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516467"/>
            <a:ext cx="10018713" cy="1752599"/>
          </a:xfrm>
        </p:spPr>
        <p:txBody>
          <a:bodyPr/>
          <a:lstStyle/>
          <a:p>
            <a:r>
              <a:rPr lang="en-US" dirty="0"/>
              <a:t>Wikitude SDK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BB675-930C-4665-A334-0E58DCFAF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494470"/>
            <a:ext cx="5374827" cy="2764768"/>
          </a:xfrm>
        </p:spPr>
        <p:txBody>
          <a:bodyPr>
            <a:normAutofit fontScale="92500"/>
          </a:bodyPr>
          <a:lstStyle/>
          <a:p>
            <a:r>
              <a:rPr lang="en-US" sz="2800" dirty="0"/>
              <a:t>Location-based augmented reality.</a:t>
            </a:r>
          </a:p>
          <a:p>
            <a:pPr>
              <a:buClr>
                <a:srgbClr val="1287C3"/>
              </a:buClr>
            </a:pPr>
            <a:r>
              <a:rPr lang="en-US" sz="2800" dirty="0"/>
              <a:t>Very well documented.</a:t>
            </a:r>
          </a:p>
          <a:p>
            <a:pPr>
              <a:buClr>
                <a:srgbClr val="1287C3"/>
              </a:buClr>
            </a:pPr>
            <a:r>
              <a:rPr lang="en-US" sz="2800" dirty="0"/>
              <a:t>Works great with Android Studio.</a:t>
            </a:r>
          </a:p>
          <a:p>
            <a:pPr>
              <a:buClr>
                <a:srgbClr val="1287C3"/>
              </a:buClr>
            </a:pPr>
            <a:r>
              <a:rPr lang="en-US" sz="2800" dirty="0"/>
              <a:t>Original use of wikitude was very similar to our idea.</a:t>
            </a:r>
          </a:p>
          <a:p>
            <a:pPr>
              <a:buClr>
                <a:srgbClr val="1287C3"/>
              </a:buClr>
            </a:pPr>
            <a:endParaRPr lang="en-US" dirty="0"/>
          </a:p>
        </p:txBody>
      </p:sp>
      <p:pic>
        <p:nvPicPr>
          <p:cNvPr id="4" name="Picture 4" descr="A picture containing device&#10;&#10;Description generated with very high confidence">
            <a:extLst>
              <a:ext uri="{FF2B5EF4-FFF2-40B4-BE49-F238E27FC236}">
                <a16:creationId xmlns:a16="http://schemas.microsoft.com/office/drawing/2014/main" id="{015FFD22-FEF2-4480-A7D8-0CEE3F3288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8739" y="2100532"/>
            <a:ext cx="27432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698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BCD67-D0CB-4315-9D63-C556747E4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488244"/>
            <a:ext cx="10018713" cy="1752599"/>
          </a:xfrm>
        </p:spPr>
        <p:txBody>
          <a:bodyPr/>
          <a:lstStyle/>
          <a:p>
            <a:r>
              <a:rPr lang="en-US" dirty="0"/>
              <a:t>Android Studio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7873B-A971-4872-8F25-065554FFA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436961"/>
            <a:ext cx="6237468" cy="2664126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Great IDE to build Android Apps. </a:t>
            </a:r>
          </a:p>
          <a:p>
            <a:pPr>
              <a:buClr>
                <a:srgbClr val="1287C3"/>
              </a:buClr>
            </a:pPr>
            <a:r>
              <a:rPr lang="en-US" sz="2800" dirty="0"/>
              <a:t>Prior experience.</a:t>
            </a:r>
          </a:p>
          <a:p>
            <a:pPr>
              <a:buClr>
                <a:srgbClr val="1287C3"/>
              </a:buClr>
            </a:pPr>
            <a:r>
              <a:rPr lang="en-US" sz="2800" dirty="0"/>
              <a:t>Easy to use UI and great project management tools. </a:t>
            </a:r>
          </a:p>
          <a:p>
            <a:pPr>
              <a:buClr>
                <a:srgbClr val="1287C3"/>
              </a:buClr>
            </a:pPr>
            <a:r>
              <a:rPr lang="en-US" sz="2800" dirty="0"/>
              <a:t>Using Java, JavaScript, JSON, xml, etc.</a:t>
            </a:r>
          </a:p>
          <a:p>
            <a:pPr>
              <a:buClr>
                <a:srgbClr val="1287C3"/>
              </a:buClr>
            </a:pPr>
            <a:endParaRPr lang="en-US" sz="2800" dirty="0"/>
          </a:p>
        </p:txBody>
      </p:sp>
      <p:pic>
        <p:nvPicPr>
          <p:cNvPr id="4" name="Picture 4" descr="A picture containing graphics, room, drawing&#10;&#10;Description generated with very high confidence">
            <a:extLst>
              <a:ext uri="{FF2B5EF4-FFF2-40B4-BE49-F238E27FC236}">
                <a16:creationId xmlns:a16="http://schemas.microsoft.com/office/drawing/2014/main" id="{24E69506-67DF-47F3-876F-3E8534EF93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8739" y="2143664"/>
            <a:ext cx="27432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875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5F058-CDF3-4D8C-B675-EF62CC528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Android Device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5E3F4C-34B1-48B8-B618-11F7F5ED6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666999"/>
            <a:ext cx="4684713" cy="3124201"/>
          </a:xfrm>
        </p:spPr>
        <p:txBody>
          <a:bodyPr/>
          <a:lstStyle/>
          <a:p>
            <a:r>
              <a:rPr lang="en-US" dirty="0"/>
              <a:t>Easy to Navigate(*opinion)</a:t>
            </a:r>
          </a:p>
          <a:p>
            <a:pPr>
              <a:buClr>
                <a:srgbClr val="1287C3"/>
              </a:buClr>
            </a:pPr>
            <a:r>
              <a:rPr lang="en-US" dirty="0"/>
              <a:t>Necessary for  Android Studio</a:t>
            </a:r>
          </a:p>
          <a:p>
            <a:pPr>
              <a:buClr>
                <a:srgbClr val="1287C3"/>
              </a:buClr>
            </a:pPr>
            <a:r>
              <a:rPr lang="en-US" dirty="0"/>
              <a:t>Necessary for testing/debugging</a:t>
            </a:r>
          </a:p>
          <a:p>
            <a:pPr>
              <a:buClr>
                <a:srgbClr val="1287C3"/>
              </a:buClr>
            </a:pPr>
            <a:r>
              <a:rPr lang="en-US" dirty="0"/>
              <a:t>2.5 billion Android Devices in use</a:t>
            </a:r>
          </a:p>
          <a:p>
            <a:pPr marL="0" indent="0">
              <a:buClr>
                <a:srgbClr val="1287C3"/>
              </a:buClr>
              <a:buNone/>
            </a:pPr>
            <a:endParaRPr lang="en-US" dirty="0"/>
          </a:p>
        </p:txBody>
      </p:sp>
      <p:pic>
        <p:nvPicPr>
          <p:cNvPr id="5" name="Picture 5" descr="A picture containing monitor, sitting, orange, cellphone&#10;&#10;Description generated with very high confidence">
            <a:extLst>
              <a:ext uri="{FF2B5EF4-FFF2-40B4-BE49-F238E27FC236}">
                <a16:creationId xmlns:a16="http://schemas.microsoft.com/office/drawing/2014/main" id="{2EF289D6-0720-4768-86AF-46ECEF1B57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5491" y="1795408"/>
            <a:ext cx="2824018" cy="3902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292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BCD67-D0CB-4315-9D63-C556747E4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403577"/>
            <a:ext cx="10018713" cy="1752599"/>
          </a:xfrm>
        </p:spPr>
        <p:txBody>
          <a:bodyPr/>
          <a:lstStyle/>
          <a:p>
            <a:r>
              <a:rPr lang="en-US" dirty="0"/>
              <a:t>GitHub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7873B-A971-4872-8F25-065554FFA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436961"/>
            <a:ext cx="6237468" cy="2664126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Version control system using Git. </a:t>
            </a:r>
          </a:p>
          <a:p>
            <a:pPr>
              <a:buClr>
                <a:srgbClr val="1287C3"/>
              </a:buClr>
            </a:pPr>
            <a:r>
              <a:rPr lang="en-US" sz="2800" dirty="0"/>
              <a:t>Built in support for use with Android Studio</a:t>
            </a:r>
          </a:p>
          <a:p>
            <a:pPr>
              <a:buClr>
                <a:srgbClr val="1287C3"/>
              </a:buClr>
            </a:pPr>
            <a:r>
              <a:rPr lang="en-US" sz="2800" dirty="0"/>
              <a:t>Quickly push changes and pull most recent version of project. </a:t>
            </a:r>
          </a:p>
          <a:p>
            <a:pPr>
              <a:buClr>
                <a:srgbClr val="1287C3"/>
              </a:buClr>
            </a:pPr>
            <a:r>
              <a:rPr lang="en-US" sz="2800" dirty="0"/>
              <a:t>Reset button if needed.</a:t>
            </a:r>
          </a:p>
          <a:p>
            <a:pPr>
              <a:buClr>
                <a:srgbClr val="1287C3"/>
              </a:buClr>
            </a:pPr>
            <a:endParaRPr lang="en-US" sz="2800" dirty="0"/>
          </a:p>
        </p:txBody>
      </p:sp>
      <p:pic>
        <p:nvPicPr>
          <p:cNvPr id="5" name="Picture 5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E7F74980-EC8E-459A-B840-84A19DEB48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7457" y="2086154"/>
            <a:ext cx="27432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294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BCD67-D0CB-4315-9D63-C556747E4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403577"/>
            <a:ext cx="10018713" cy="1752599"/>
          </a:xfrm>
        </p:spPr>
        <p:txBody>
          <a:bodyPr/>
          <a:lstStyle/>
          <a:p>
            <a:r>
              <a:rPr lang="en-US" dirty="0"/>
              <a:t>PHP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7873B-A971-4872-8F25-065554FFA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436961"/>
            <a:ext cx="6237468" cy="2664126"/>
          </a:xfrm>
        </p:spPr>
        <p:txBody>
          <a:bodyPr>
            <a:normAutofit/>
          </a:bodyPr>
          <a:lstStyle/>
          <a:p>
            <a:r>
              <a:rPr lang="en-US" sz="2800" dirty="0"/>
              <a:t>Allows a web interface for managing data to keep track of all data of project. </a:t>
            </a:r>
          </a:p>
          <a:p>
            <a:pPr>
              <a:buClr>
                <a:srgbClr val="1287C3"/>
              </a:buClr>
            </a:pPr>
            <a:r>
              <a:rPr lang="en-US" sz="2800" dirty="0"/>
              <a:t>Allows us to manipulate JSON files on the go and from any device.</a:t>
            </a:r>
          </a:p>
          <a:p>
            <a:pPr marL="0" indent="0">
              <a:buClr>
                <a:srgbClr val="1287C3"/>
              </a:buClr>
              <a:buNone/>
            </a:pPr>
            <a:endParaRPr lang="en-US" sz="2800" dirty="0"/>
          </a:p>
          <a:p>
            <a:pPr>
              <a:buClr>
                <a:srgbClr val="1287C3"/>
              </a:buClr>
            </a:pPr>
            <a:endParaRPr lang="en-US" sz="2800" dirty="0"/>
          </a:p>
        </p:txBody>
      </p:sp>
      <p:pic>
        <p:nvPicPr>
          <p:cNvPr id="4" name="Picture 5" descr="A close up of a sign&#10;&#10;Description generated with high confidence">
            <a:extLst>
              <a:ext uri="{FF2B5EF4-FFF2-40B4-BE49-F238E27FC236}">
                <a16:creationId xmlns:a16="http://schemas.microsoft.com/office/drawing/2014/main" id="{0F1A0142-0781-44A6-A37F-24B07786B8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8790" y="2174698"/>
            <a:ext cx="3842026" cy="2072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33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BCD67-D0CB-4315-9D63-C556747E4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403577"/>
            <a:ext cx="10018713" cy="1752599"/>
          </a:xfrm>
        </p:spPr>
        <p:txBody>
          <a:bodyPr/>
          <a:lstStyle/>
          <a:p>
            <a:r>
              <a:rPr lang="en-US" dirty="0"/>
              <a:t>JSON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7873B-A971-4872-8F25-065554FFA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436961"/>
            <a:ext cx="6237468" cy="2664126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>
                <a:ea typeface="+mn-lt"/>
                <a:cs typeface="+mn-lt"/>
              </a:rPr>
              <a:t>JavaScript Object Notation.</a:t>
            </a:r>
            <a:endParaRPr lang="en-US" sz="2800" dirty="0"/>
          </a:p>
          <a:p>
            <a:pPr>
              <a:buClr>
                <a:srgbClr val="1287C3"/>
              </a:buClr>
            </a:pPr>
            <a:r>
              <a:rPr lang="en-US" sz="2800" dirty="0"/>
              <a:t>Wikitude SDK is built on JavaScript, so this all</a:t>
            </a:r>
            <a:r>
              <a:rPr lang="en-US" sz="2800" i="1" dirty="0"/>
              <a:t>ows</a:t>
            </a:r>
            <a:r>
              <a:rPr lang="en-US" sz="2800" dirty="0"/>
              <a:t> easy manipulation and reading via the Wikitude SDK.</a:t>
            </a:r>
          </a:p>
          <a:p>
            <a:pPr>
              <a:buClr>
                <a:srgbClr val="1287C3"/>
              </a:buClr>
            </a:pPr>
            <a:r>
              <a:rPr lang="en-US" sz="2800" dirty="0"/>
              <a:t>Allows for a database type feel that does not need to be hosted but instead packaged with the application.</a:t>
            </a:r>
          </a:p>
          <a:p>
            <a:pPr>
              <a:buClr>
                <a:srgbClr val="1287C3"/>
              </a:buClr>
            </a:pPr>
            <a:endParaRPr lang="en-US" sz="2800" dirty="0"/>
          </a:p>
        </p:txBody>
      </p:sp>
      <p:pic>
        <p:nvPicPr>
          <p:cNvPr id="4" name="Picture 5" descr="A close up of a map&#10;&#10;Description generated with high confidence">
            <a:extLst>
              <a:ext uri="{FF2B5EF4-FFF2-40B4-BE49-F238E27FC236}">
                <a16:creationId xmlns:a16="http://schemas.microsoft.com/office/drawing/2014/main" id="{12E37B9D-398B-425E-985D-50CBA15208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4443" y="1684268"/>
            <a:ext cx="3814417" cy="3119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778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BCD67-D0CB-4315-9D63-C556747E4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1978" y="304800"/>
            <a:ext cx="10018713" cy="1752599"/>
          </a:xfrm>
        </p:spPr>
        <p:txBody>
          <a:bodyPr/>
          <a:lstStyle/>
          <a:p>
            <a:r>
              <a:rPr lang="en-US" dirty="0"/>
              <a:t>Concept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7873B-A971-4872-8F25-065554FFA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0643" y="3481183"/>
            <a:ext cx="3387024" cy="2226681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800" dirty="0"/>
              <a:t>Pop-up boxes around labeling buildings</a:t>
            </a:r>
          </a:p>
          <a:p>
            <a:pPr>
              <a:buClr>
                <a:srgbClr val="1287C3"/>
              </a:buClr>
            </a:pPr>
            <a:r>
              <a:rPr lang="en-US" sz="2800" dirty="0"/>
              <a:t>Boxes can be clicked to show relevant information.</a:t>
            </a:r>
          </a:p>
          <a:p>
            <a:pPr>
              <a:buClr>
                <a:srgbClr val="1287C3"/>
              </a:buClr>
            </a:pPr>
            <a:endParaRPr lang="en-US" sz="2800" dirty="0"/>
          </a:p>
          <a:p>
            <a:pPr>
              <a:buClr>
                <a:srgbClr val="1287C3"/>
              </a:buClr>
            </a:pPr>
            <a:endParaRPr lang="en-US" sz="2800" dirty="0"/>
          </a:p>
        </p:txBody>
      </p:sp>
      <p:pic>
        <p:nvPicPr>
          <p:cNvPr id="7" name="Picture 7" descr="A sign on the side of a building&#10;&#10;Description generated with very high confidence">
            <a:extLst>
              <a:ext uri="{FF2B5EF4-FFF2-40B4-BE49-F238E27FC236}">
                <a16:creationId xmlns:a16="http://schemas.microsoft.com/office/drawing/2014/main" id="{1FA86904-F6C2-4AB3-8CBE-63C2815C45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0177" y="1649704"/>
            <a:ext cx="6609644" cy="477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188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Parallax</vt:lpstr>
      <vt:lpstr>Resources and Environment  For  Campus Data For Geo-Location Based Augmented Reality</vt:lpstr>
      <vt:lpstr>Wikitude SDK</vt:lpstr>
      <vt:lpstr>Android Studio</vt:lpstr>
      <vt:lpstr>Android Device</vt:lpstr>
      <vt:lpstr>GitHub</vt:lpstr>
      <vt:lpstr>PHP</vt:lpstr>
      <vt:lpstr>JSON</vt:lpstr>
      <vt:lpstr>Concept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 </cp:lastModifiedBy>
  <cp:revision>178</cp:revision>
  <dcterms:created xsi:type="dcterms:W3CDTF">2013-07-15T20:26:40Z</dcterms:created>
  <dcterms:modified xsi:type="dcterms:W3CDTF">2019-10-10T20:08:59Z</dcterms:modified>
</cp:coreProperties>
</file>