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9" r:id="rId5"/>
    <p:sldId id="264" r:id="rId6"/>
    <p:sldId id="265" r:id="rId7"/>
    <p:sldId id="263" r:id="rId8"/>
    <p:sldId id="275" r:id="rId9"/>
    <p:sldId id="266" r:id="rId10"/>
    <p:sldId id="262" r:id="rId11"/>
    <p:sldId id="274" r:id="rId12"/>
    <p:sldId id="268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E9D67E-94EA-481A-91C7-317D18C4C44E}" v="7" dt="2019-11-21T01:39:52.052"/>
    <p1510:client id="{2FE11C2D-A5B2-4533-A099-AB9A235ED9B4}" v="18" dt="2019-11-21T00:35:43.075"/>
    <p1510:client id="{8C17C5E0-B8EA-491B-9B4A-EA8C53454291}" v="4" dt="2019-11-21T20:59:23.670"/>
    <p1510:client id="{A042A255-95EB-4464-A4DA-CF19976B6F2D}" v="5" dt="2019-11-21T17:16:40.578"/>
    <p1510:client id="{B916CAB2-85AE-499F-BB12-C9CD45354D0A}" v="5" dt="2019-11-21T17:16:08.359"/>
    <p1510:client id="{E6F23CAF-82DB-4DB4-A921-C83BE5DCDBC6}" v="114" dt="2019-11-21T06:33:47.6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5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8C17C5E0-B8EA-491B-9B4A-EA8C53454291}"/>
    <pc:docChg chg="delSld modSld">
      <pc:chgData name="" userId="" providerId="" clId="Web-{8C17C5E0-B8EA-491B-9B4A-EA8C53454291}" dt="2019-11-21T20:59:23.670" v="3" actId="20577"/>
      <pc:docMkLst>
        <pc:docMk/>
      </pc:docMkLst>
      <pc:sldChg chg="modSp">
        <pc:chgData name="" userId="" providerId="" clId="Web-{8C17C5E0-B8EA-491B-9B4A-EA8C53454291}" dt="2019-11-21T20:59:23.670" v="3" actId="20577"/>
        <pc:sldMkLst>
          <pc:docMk/>
          <pc:sldMk cId="3381481237" sldId="262"/>
        </pc:sldMkLst>
        <pc:graphicFrameChg chg="modGraphic">
          <ac:chgData name="" userId="" providerId="" clId="Web-{8C17C5E0-B8EA-491B-9B4A-EA8C53454291}" dt="2019-11-21T20:59:23.670" v="3" actId="20577"/>
          <ac:graphicFrameMkLst>
            <pc:docMk/>
            <pc:sldMk cId="3381481237" sldId="262"/>
            <ac:graphicFrameMk id="6" creationId="{B251781C-F25C-4B2C-931A-CA52F77DAFB9}"/>
          </ac:graphicFrameMkLst>
        </pc:graphicFrameChg>
      </pc:sldChg>
      <pc:sldChg chg="del">
        <pc:chgData name="" userId="" providerId="" clId="Web-{8C17C5E0-B8EA-491B-9B4A-EA8C53454291}" dt="2019-11-21T20:59:07.420" v="1"/>
        <pc:sldMkLst>
          <pc:docMk/>
          <pc:sldMk cId="1650280286" sldId="272"/>
        </pc:sldMkLst>
      </pc:sldChg>
      <pc:sldChg chg="del">
        <pc:chgData name="" userId="" providerId="" clId="Web-{8C17C5E0-B8EA-491B-9B4A-EA8C53454291}" dt="2019-11-21T20:58:50.810" v="0"/>
        <pc:sldMkLst>
          <pc:docMk/>
          <pc:sldMk cId="3934591304" sldId="273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hyperlink" Target="https://technofaq.org/community/" TargetMode="External"/><Relationship Id="rId1" Type="http://schemas.openxmlformats.org/officeDocument/2006/relationships/image" Target="../media/image6.jpg"/><Relationship Id="rId6" Type="http://schemas.openxmlformats.org/officeDocument/2006/relationships/hyperlink" Target="http://recoveringengineer.com/category/resolving-conflict/problem-solving/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hyperlink" Target="https://technofaq.org/community/" TargetMode="External"/><Relationship Id="rId1" Type="http://schemas.openxmlformats.org/officeDocument/2006/relationships/image" Target="../media/image6.jpg"/><Relationship Id="rId6" Type="http://schemas.openxmlformats.org/officeDocument/2006/relationships/hyperlink" Target="http://recoveringengineer.com/category/resolving-conflict/problem-solving/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006FF9-68C5-4525-BAF8-8F8FE3AAA44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2B3E6DA-FD3A-4FF2-966A-2BBB2B7C82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Coming up with the problem we wanted to solve. </a:t>
          </a:r>
        </a:p>
      </dgm:t>
    </dgm:pt>
    <dgm:pt modelId="{99577322-4966-43B2-B571-97F2941B4236}" type="parTrans" cxnId="{72358B73-31A1-4706-8B30-A6849C04895D}">
      <dgm:prSet/>
      <dgm:spPr/>
      <dgm:t>
        <a:bodyPr/>
        <a:lstStyle/>
        <a:p>
          <a:endParaRPr lang="en-US"/>
        </a:p>
      </dgm:t>
    </dgm:pt>
    <dgm:pt modelId="{E12B9676-287C-429B-8E2A-FEC06A6091A7}" type="sibTrans" cxnId="{72358B73-31A1-4706-8B30-A6849C04895D}">
      <dgm:prSet/>
      <dgm:spPr/>
      <dgm:t>
        <a:bodyPr/>
        <a:lstStyle/>
        <a:p>
          <a:endParaRPr lang="en-US"/>
        </a:p>
      </dgm:t>
    </dgm:pt>
    <dgm:pt modelId="{E0D37468-B198-43DF-A4A5-7AD41B44C95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Choosing the different tools we want to put to use.</a:t>
          </a:r>
        </a:p>
      </dgm:t>
    </dgm:pt>
    <dgm:pt modelId="{1855CB3A-C227-49BA-B37E-DAF98B5A8FFB}" type="parTrans" cxnId="{D28DDB50-57F6-4065-BC43-528B96F9444D}">
      <dgm:prSet/>
      <dgm:spPr/>
      <dgm:t>
        <a:bodyPr/>
        <a:lstStyle/>
        <a:p>
          <a:endParaRPr lang="en-US"/>
        </a:p>
      </dgm:t>
    </dgm:pt>
    <dgm:pt modelId="{822480BA-2CF3-4729-8E18-B6B0F5930D73}" type="sibTrans" cxnId="{D28DDB50-57F6-4065-BC43-528B96F9444D}">
      <dgm:prSet/>
      <dgm:spPr/>
      <dgm:t>
        <a:bodyPr/>
        <a:lstStyle/>
        <a:p>
          <a:endParaRPr lang="en-US"/>
        </a:p>
      </dgm:t>
    </dgm:pt>
    <dgm:pt modelId="{110891A3-8F13-4DF5-A8D5-BE24D51F4BB9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Finding a group.</a:t>
          </a:r>
        </a:p>
      </dgm:t>
    </dgm:pt>
    <dgm:pt modelId="{E18D6A4C-8BAD-4C55-8239-F1F170968EE0}" type="parTrans" cxnId="{7322C408-F4B8-4C23-949E-CA3F4975A28D}">
      <dgm:prSet/>
      <dgm:spPr/>
      <dgm:t>
        <a:bodyPr/>
        <a:lstStyle/>
        <a:p>
          <a:endParaRPr lang="en-US"/>
        </a:p>
      </dgm:t>
    </dgm:pt>
    <dgm:pt modelId="{3E5DEA7F-064A-41D9-9B2C-EB3C0AEABA8F}" type="sibTrans" cxnId="{7322C408-F4B8-4C23-949E-CA3F4975A28D}">
      <dgm:prSet/>
      <dgm:spPr/>
      <dgm:t>
        <a:bodyPr/>
        <a:lstStyle/>
        <a:p>
          <a:endParaRPr lang="en-US"/>
        </a:p>
      </dgm:t>
    </dgm:pt>
    <dgm:pt modelId="{BC94B9AC-BD60-4153-A754-8CA1006E3636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orbel" panose="020B0503020204020204"/>
            </a:rPr>
            <a:t>Looking at different tools that we could use to implement our solution to the problem.</a:t>
          </a:r>
        </a:p>
      </dgm:t>
    </dgm:pt>
    <dgm:pt modelId="{774E90C5-D583-4328-A565-C9384BAB4783}" type="parTrans" cxnId="{B1A2D777-8C15-4642-A29B-39D354DBFFC2}">
      <dgm:prSet/>
      <dgm:spPr/>
      <dgm:t>
        <a:bodyPr/>
        <a:lstStyle/>
        <a:p>
          <a:endParaRPr lang="en-US"/>
        </a:p>
      </dgm:t>
    </dgm:pt>
    <dgm:pt modelId="{9047C521-1512-4A80-B334-605BD069EC58}" type="sibTrans" cxnId="{B1A2D777-8C15-4642-A29B-39D354DBFFC2}">
      <dgm:prSet/>
      <dgm:spPr/>
      <dgm:t>
        <a:bodyPr/>
        <a:lstStyle/>
        <a:p>
          <a:endParaRPr lang="en-US"/>
        </a:p>
      </dgm:t>
    </dgm:pt>
    <dgm:pt modelId="{91CCDDAB-E182-4952-BBD0-38B91CC3F419}" type="pres">
      <dgm:prSet presAssocID="{DB006FF9-68C5-4525-BAF8-8F8FE3AAA446}" presName="root" presStyleCnt="0">
        <dgm:presLayoutVars>
          <dgm:dir/>
          <dgm:resizeHandles val="exact"/>
        </dgm:presLayoutVars>
      </dgm:prSet>
      <dgm:spPr/>
    </dgm:pt>
    <dgm:pt modelId="{0708849F-950C-44CD-B447-6E532E6D688E}" type="pres">
      <dgm:prSet presAssocID="{110891A3-8F13-4DF5-A8D5-BE24D51F4BB9}" presName="compNode" presStyleCnt="0"/>
      <dgm:spPr/>
    </dgm:pt>
    <dgm:pt modelId="{C0CF5C92-EB55-4175-BCB2-96B6BB1929AD}" type="pres">
      <dgm:prSet presAssocID="{110891A3-8F13-4DF5-A8D5-BE24D51F4BB9}" presName="bgRect" presStyleLbl="bgShp" presStyleIdx="0" presStyleCnt="4"/>
      <dgm:spPr/>
    </dgm:pt>
    <dgm:pt modelId="{42648869-09F9-4045-8E6E-2035297E3956}" type="pres">
      <dgm:prSet presAssocID="{110891A3-8F13-4DF5-A8D5-BE24D51F4BB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11000" r="-11000"/>
          </a:stretch>
        </a:blipFill>
      </dgm:spPr>
    </dgm:pt>
    <dgm:pt modelId="{680BCFB4-820E-4CC3-AB31-DFCB3782E876}" type="pres">
      <dgm:prSet presAssocID="{110891A3-8F13-4DF5-A8D5-BE24D51F4BB9}" presName="spaceRect" presStyleCnt="0"/>
      <dgm:spPr/>
    </dgm:pt>
    <dgm:pt modelId="{9BD599CF-A5B3-4DD2-A1C2-9DE98EEDDDF6}" type="pres">
      <dgm:prSet presAssocID="{110891A3-8F13-4DF5-A8D5-BE24D51F4BB9}" presName="parTx" presStyleLbl="revTx" presStyleIdx="0" presStyleCnt="4">
        <dgm:presLayoutVars>
          <dgm:chMax val="0"/>
          <dgm:chPref val="0"/>
        </dgm:presLayoutVars>
      </dgm:prSet>
      <dgm:spPr/>
    </dgm:pt>
    <dgm:pt modelId="{DF91B976-ABE2-4951-AAA5-09BFCDA0CB32}" type="pres">
      <dgm:prSet presAssocID="{3E5DEA7F-064A-41D9-9B2C-EB3C0AEABA8F}" presName="sibTrans" presStyleCnt="0"/>
      <dgm:spPr/>
    </dgm:pt>
    <dgm:pt modelId="{C450A06C-A59D-4E83-96BC-09CE6A48B8BC}" type="pres">
      <dgm:prSet presAssocID="{62B3E6DA-FD3A-4FF2-966A-2BBB2B7C8235}" presName="compNode" presStyleCnt="0"/>
      <dgm:spPr/>
    </dgm:pt>
    <dgm:pt modelId="{CE6F880E-C618-4BE8-B84A-DE6A0E86D669}" type="pres">
      <dgm:prSet presAssocID="{62B3E6DA-FD3A-4FF2-966A-2BBB2B7C8235}" presName="bgRect" presStyleLbl="bgShp" presStyleIdx="1" presStyleCnt="4"/>
      <dgm:spPr/>
    </dgm:pt>
    <dgm:pt modelId="{292BBE5C-6D5C-4EBB-B8FF-73A03F626204}" type="pres">
      <dgm:prSet presAssocID="{62B3E6DA-FD3A-4FF2-966A-2BBB2B7C823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500A44BD-F779-4C10-9165-F8DBFB4014CD}" type="pres">
      <dgm:prSet presAssocID="{62B3E6DA-FD3A-4FF2-966A-2BBB2B7C8235}" presName="spaceRect" presStyleCnt="0"/>
      <dgm:spPr/>
    </dgm:pt>
    <dgm:pt modelId="{273B830D-B31B-4358-990E-B1AE732C68E2}" type="pres">
      <dgm:prSet presAssocID="{62B3E6DA-FD3A-4FF2-966A-2BBB2B7C8235}" presName="parTx" presStyleLbl="revTx" presStyleIdx="1" presStyleCnt="4">
        <dgm:presLayoutVars>
          <dgm:chMax val="0"/>
          <dgm:chPref val="0"/>
        </dgm:presLayoutVars>
      </dgm:prSet>
      <dgm:spPr/>
    </dgm:pt>
    <dgm:pt modelId="{FBA81E5D-220B-4BE4-A8AF-70596E95A1CE}" type="pres">
      <dgm:prSet presAssocID="{E12B9676-287C-429B-8E2A-FEC06A6091A7}" presName="sibTrans" presStyleCnt="0"/>
      <dgm:spPr/>
    </dgm:pt>
    <dgm:pt modelId="{ACF728F4-899F-4D33-A601-28051FB94F61}" type="pres">
      <dgm:prSet presAssocID="{BC94B9AC-BD60-4153-A754-8CA1006E3636}" presName="compNode" presStyleCnt="0"/>
      <dgm:spPr/>
    </dgm:pt>
    <dgm:pt modelId="{B23309F9-616B-4946-BD01-B7BE11A43E9B}" type="pres">
      <dgm:prSet presAssocID="{BC94B9AC-BD60-4153-A754-8CA1006E3636}" presName="bgRect" presStyleLbl="bgShp" presStyleIdx="2" presStyleCnt="4"/>
      <dgm:spPr/>
    </dgm:pt>
    <dgm:pt modelId="{0B6B7ADA-89E1-4C20-85A6-87E2F9C639F4}" type="pres">
      <dgm:prSet presAssocID="{BC94B9AC-BD60-4153-A754-8CA1006E3636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13000" r="-13000"/>
          </a:stretch>
        </a:blipFill>
      </dgm:spPr>
    </dgm:pt>
    <dgm:pt modelId="{8F22DF03-D36C-4E6B-A303-5ECCB903CCB5}" type="pres">
      <dgm:prSet presAssocID="{BC94B9AC-BD60-4153-A754-8CA1006E3636}" presName="spaceRect" presStyleCnt="0"/>
      <dgm:spPr/>
    </dgm:pt>
    <dgm:pt modelId="{60F44B99-EC4D-40B2-898F-BEE7C1675ABF}" type="pres">
      <dgm:prSet presAssocID="{BC94B9AC-BD60-4153-A754-8CA1006E3636}" presName="parTx" presStyleLbl="revTx" presStyleIdx="2" presStyleCnt="4">
        <dgm:presLayoutVars>
          <dgm:chMax val="0"/>
          <dgm:chPref val="0"/>
        </dgm:presLayoutVars>
      </dgm:prSet>
      <dgm:spPr/>
    </dgm:pt>
    <dgm:pt modelId="{C49648BE-7256-4D32-BEB7-E384B84C09B4}" type="pres">
      <dgm:prSet presAssocID="{9047C521-1512-4A80-B334-605BD069EC58}" presName="sibTrans" presStyleCnt="0"/>
      <dgm:spPr/>
    </dgm:pt>
    <dgm:pt modelId="{0CFB1858-5A5C-47BB-9752-54EF3B0706A3}" type="pres">
      <dgm:prSet presAssocID="{E0D37468-B198-43DF-A4A5-7AD41B44C951}" presName="compNode" presStyleCnt="0"/>
      <dgm:spPr/>
    </dgm:pt>
    <dgm:pt modelId="{57EFD4E6-0C77-4738-8C84-E533CDEE3F17}" type="pres">
      <dgm:prSet presAssocID="{E0D37468-B198-43DF-A4A5-7AD41B44C951}" presName="bgRect" presStyleLbl="bgShp" presStyleIdx="3" presStyleCnt="4"/>
      <dgm:spPr/>
    </dgm:pt>
    <dgm:pt modelId="{275C7970-64BC-4988-AA06-29B3C3B8CA68}" type="pres">
      <dgm:prSet presAssocID="{E0D37468-B198-43DF-A4A5-7AD41B44C95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D9A14BFC-C0CC-4FE3-B2EA-F469426DC328}" type="pres">
      <dgm:prSet presAssocID="{E0D37468-B198-43DF-A4A5-7AD41B44C951}" presName="spaceRect" presStyleCnt="0"/>
      <dgm:spPr/>
    </dgm:pt>
    <dgm:pt modelId="{5162055A-DC92-403A-9C73-6525C32AD2B6}" type="pres">
      <dgm:prSet presAssocID="{E0D37468-B198-43DF-A4A5-7AD41B44C95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322C408-F4B8-4C23-949E-CA3F4975A28D}" srcId="{DB006FF9-68C5-4525-BAF8-8F8FE3AAA446}" destId="{110891A3-8F13-4DF5-A8D5-BE24D51F4BB9}" srcOrd="0" destOrd="0" parTransId="{E18D6A4C-8BAD-4C55-8239-F1F170968EE0}" sibTransId="{3E5DEA7F-064A-41D9-9B2C-EB3C0AEABA8F}"/>
    <dgm:cxn modelId="{0F26712B-00FA-4BBD-9063-F7622B920BA0}" type="presOf" srcId="{110891A3-8F13-4DF5-A8D5-BE24D51F4BB9}" destId="{9BD599CF-A5B3-4DD2-A1C2-9DE98EEDDDF6}" srcOrd="0" destOrd="0" presId="urn:microsoft.com/office/officeart/2018/2/layout/IconVerticalSolidList"/>
    <dgm:cxn modelId="{D28DDB50-57F6-4065-BC43-528B96F9444D}" srcId="{DB006FF9-68C5-4525-BAF8-8F8FE3AAA446}" destId="{E0D37468-B198-43DF-A4A5-7AD41B44C951}" srcOrd="3" destOrd="0" parTransId="{1855CB3A-C227-49BA-B37E-DAF98B5A8FFB}" sibTransId="{822480BA-2CF3-4729-8E18-B6B0F5930D73}"/>
    <dgm:cxn modelId="{72358B73-31A1-4706-8B30-A6849C04895D}" srcId="{DB006FF9-68C5-4525-BAF8-8F8FE3AAA446}" destId="{62B3E6DA-FD3A-4FF2-966A-2BBB2B7C8235}" srcOrd="1" destOrd="0" parTransId="{99577322-4966-43B2-B571-97F2941B4236}" sibTransId="{E12B9676-287C-429B-8E2A-FEC06A6091A7}"/>
    <dgm:cxn modelId="{B1A2D777-8C15-4642-A29B-39D354DBFFC2}" srcId="{DB006FF9-68C5-4525-BAF8-8F8FE3AAA446}" destId="{BC94B9AC-BD60-4153-A754-8CA1006E3636}" srcOrd="2" destOrd="0" parTransId="{774E90C5-D583-4328-A565-C9384BAB4783}" sibTransId="{9047C521-1512-4A80-B334-605BD069EC58}"/>
    <dgm:cxn modelId="{96B35EBA-4657-4F19-ADB5-B1DA17475AB9}" type="presOf" srcId="{BC94B9AC-BD60-4153-A754-8CA1006E3636}" destId="{60F44B99-EC4D-40B2-898F-BEE7C1675ABF}" srcOrd="0" destOrd="0" presId="urn:microsoft.com/office/officeart/2018/2/layout/IconVerticalSolidList"/>
    <dgm:cxn modelId="{E9C844D6-0ACF-476A-8FF7-B8CE1996B871}" type="presOf" srcId="{DB006FF9-68C5-4525-BAF8-8F8FE3AAA446}" destId="{91CCDDAB-E182-4952-BBD0-38B91CC3F419}" srcOrd="0" destOrd="0" presId="urn:microsoft.com/office/officeart/2018/2/layout/IconVerticalSolidList"/>
    <dgm:cxn modelId="{B42412DF-EF47-4CFC-A1FC-9E3E964D988D}" type="presOf" srcId="{E0D37468-B198-43DF-A4A5-7AD41B44C951}" destId="{5162055A-DC92-403A-9C73-6525C32AD2B6}" srcOrd="0" destOrd="0" presId="urn:microsoft.com/office/officeart/2018/2/layout/IconVerticalSolidList"/>
    <dgm:cxn modelId="{E727B0ED-E73B-4F4D-BE2E-80F3A596D0B5}" type="presOf" srcId="{62B3E6DA-FD3A-4FF2-966A-2BBB2B7C8235}" destId="{273B830D-B31B-4358-990E-B1AE732C68E2}" srcOrd="0" destOrd="0" presId="urn:microsoft.com/office/officeart/2018/2/layout/IconVerticalSolidList"/>
    <dgm:cxn modelId="{F0309855-B104-4B92-B8CA-E7F4AE46D760}" type="presParOf" srcId="{91CCDDAB-E182-4952-BBD0-38B91CC3F419}" destId="{0708849F-950C-44CD-B447-6E532E6D688E}" srcOrd="0" destOrd="0" presId="urn:microsoft.com/office/officeart/2018/2/layout/IconVerticalSolidList"/>
    <dgm:cxn modelId="{401245D2-9BC0-4039-9487-E6A79C66C42C}" type="presParOf" srcId="{0708849F-950C-44CD-B447-6E532E6D688E}" destId="{C0CF5C92-EB55-4175-BCB2-96B6BB1929AD}" srcOrd="0" destOrd="0" presId="urn:microsoft.com/office/officeart/2018/2/layout/IconVerticalSolidList"/>
    <dgm:cxn modelId="{980CC270-2A35-4BA7-8446-91885124969C}" type="presParOf" srcId="{0708849F-950C-44CD-B447-6E532E6D688E}" destId="{42648869-09F9-4045-8E6E-2035297E3956}" srcOrd="1" destOrd="0" presId="urn:microsoft.com/office/officeart/2018/2/layout/IconVerticalSolidList"/>
    <dgm:cxn modelId="{B53AE28D-22B9-4493-83F6-FDB9BDC699A1}" type="presParOf" srcId="{0708849F-950C-44CD-B447-6E532E6D688E}" destId="{680BCFB4-820E-4CC3-AB31-DFCB3782E876}" srcOrd="2" destOrd="0" presId="urn:microsoft.com/office/officeart/2018/2/layout/IconVerticalSolidList"/>
    <dgm:cxn modelId="{D1CE3022-F083-4C84-9419-1CE16CABFC82}" type="presParOf" srcId="{0708849F-950C-44CD-B447-6E532E6D688E}" destId="{9BD599CF-A5B3-4DD2-A1C2-9DE98EEDDDF6}" srcOrd="3" destOrd="0" presId="urn:microsoft.com/office/officeart/2018/2/layout/IconVerticalSolidList"/>
    <dgm:cxn modelId="{AA9782B3-E619-43B1-83D6-4D8B37AA97EA}" type="presParOf" srcId="{91CCDDAB-E182-4952-BBD0-38B91CC3F419}" destId="{DF91B976-ABE2-4951-AAA5-09BFCDA0CB32}" srcOrd="1" destOrd="0" presId="urn:microsoft.com/office/officeart/2018/2/layout/IconVerticalSolidList"/>
    <dgm:cxn modelId="{74B32D7B-679F-44E6-8C75-772BC913AFF5}" type="presParOf" srcId="{91CCDDAB-E182-4952-BBD0-38B91CC3F419}" destId="{C450A06C-A59D-4E83-96BC-09CE6A48B8BC}" srcOrd="2" destOrd="0" presId="urn:microsoft.com/office/officeart/2018/2/layout/IconVerticalSolidList"/>
    <dgm:cxn modelId="{E3F04ED4-89CF-415E-BB24-2AA49E60BFEA}" type="presParOf" srcId="{C450A06C-A59D-4E83-96BC-09CE6A48B8BC}" destId="{CE6F880E-C618-4BE8-B84A-DE6A0E86D669}" srcOrd="0" destOrd="0" presId="urn:microsoft.com/office/officeart/2018/2/layout/IconVerticalSolidList"/>
    <dgm:cxn modelId="{17DAB53A-B9A8-4382-9A2E-3C7957A0619B}" type="presParOf" srcId="{C450A06C-A59D-4E83-96BC-09CE6A48B8BC}" destId="{292BBE5C-6D5C-4EBB-B8FF-73A03F626204}" srcOrd="1" destOrd="0" presId="urn:microsoft.com/office/officeart/2018/2/layout/IconVerticalSolidList"/>
    <dgm:cxn modelId="{C8070CF6-2191-473D-8006-2DEC9009FCCA}" type="presParOf" srcId="{C450A06C-A59D-4E83-96BC-09CE6A48B8BC}" destId="{500A44BD-F779-4C10-9165-F8DBFB4014CD}" srcOrd="2" destOrd="0" presId="urn:microsoft.com/office/officeart/2018/2/layout/IconVerticalSolidList"/>
    <dgm:cxn modelId="{623BE482-7FDD-4BC5-8033-B87569704650}" type="presParOf" srcId="{C450A06C-A59D-4E83-96BC-09CE6A48B8BC}" destId="{273B830D-B31B-4358-990E-B1AE732C68E2}" srcOrd="3" destOrd="0" presId="urn:microsoft.com/office/officeart/2018/2/layout/IconVerticalSolidList"/>
    <dgm:cxn modelId="{55A4431F-B7C7-4603-9ED9-9A502AABC6B1}" type="presParOf" srcId="{91CCDDAB-E182-4952-BBD0-38B91CC3F419}" destId="{FBA81E5D-220B-4BE4-A8AF-70596E95A1CE}" srcOrd="3" destOrd="0" presId="urn:microsoft.com/office/officeart/2018/2/layout/IconVerticalSolidList"/>
    <dgm:cxn modelId="{F82CC1A8-10EE-4584-8362-176270C9844F}" type="presParOf" srcId="{91CCDDAB-E182-4952-BBD0-38B91CC3F419}" destId="{ACF728F4-899F-4D33-A601-28051FB94F61}" srcOrd="4" destOrd="0" presId="urn:microsoft.com/office/officeart/2018/2/layout/IconVerticalSolidList"/>
    <dgm:cxn modelId="{B9BC12CD-02C4-4A81-A12A-AE4C0C0116D0}" type="presParOf" srcId="{ACF728F4-899F-4D33-A601-28051FB94F61}" destId="{B23309F9-616B-4946-BD01-B7BE11A43E9B}" srcOrd="0" destOrd="0" presId="urn:microsoft.com/office/officeart/2018/2/layout/IconVerticalSolidList"/>
    <dgm:cxn modelId="{B9D5B06E-EEFC-4048-908E-5044BF6F1264}" type="presParOf" srcId="{ACF728F4-899F-4D33-A601-28051FB94F61}" destId="{0B6B7ADA-89E1-4C20-85A6-87E2F9C639F4}" srcOrd="1" destOrd="0" presId="urn:microsoft.com/office/officeart/2018/2/layout/IconVerticalSolidList"/>
    <dgm:cxn modelId="{CB26B8B1-9C41-45D7-A96C-5D0A6D4BEE60}" type="presParOf" srcId="{ACF728F4-899F-4D33-A601-28051FB94F61}" destId="{8F22DF03-D36C-4E6B-A303-5ECCB903CCB5}" srcOrd="2" destOrd="0" presId="urn:microsoft.com/office/officeart/2018/2/layout/IconVerticalSolidList"/>
    <dgm:cxn modelId="{72D8C5CD-FB07-43CC-853B-AE7B03D2DA47}" type="presParOf" srcId="{ACF728F4-899F-4D33-A601-28051FB94F61}" destId="{60F44B99-EC4D-40B2-898F-BEE7C1675ABF}" srcOrd="3" destOrd="0" presId="urn:microsoft.com/office/officeart/2018/2/layout/IconVerticalSolidList"/>
    <dgm:cxn modelId="{C422AE11-5F1B-4456-A47F-AE513442B887}" type="presParOf" srcId="{91CCDDAB-E182-4952-BBD0-38B91CC3F419}" destId="{C49648BE-7256-4D32-BEB7-E384B84C09B4}" srcOrd="5" destOrd="0" presId="urn:microsoft.com/office/officeart/2018/2/layout/IconVerticalSolidList"/>
    <dgm:cxn modelId="{2B7BE233-77EF-4403-9A61-423FE1B90816}" type="presParOf" srcId="{91CCDDAB-E182-4952-BBD0-38B91CC3F419}" destId="{0CFB1858-5A5C-47BB-9752-54EF3B0706A3}" srcOrd="6" destOrd="0" presId="urn:microsoft.com/office/officeart/2018/2/layout/IconVerticalSolidList"/>
    <dgm:cxn modelId="{35651320-FBE4-481D-BD3B-1733E6A0A15F}" type="presParOf" srcId="{0CFB1858-5A5C-47BB-9752-54EF3B0706A3}" destId="{57EFD4E6-0C77-4738-8C84-E533CDEE3F17}" srcOrd="0" destOrd="0" presId="urn:microsoft.com/office/officeart/2018/2/layout/IconVerticalSolidList"/>
    <dgm:cxn modelId="{DA4E975D-F4A6-46F5-AD25-4C5B78DE1756}" type="presParOf" srcId="{0CFB1858-5A5C-47BB-9752-54EF3B0706A3}" destId="{275C7970-64BC-4988-AA06-29B3C3B8CA68}" srcOrd="1" destOrd="0" presId="urn:microsoft.com/office/officeart/2018/2/layout/IconVerticalSolidList"/>
    <dgm:cxn modelId="{3CF9CFE4-7334-49CD-B460-FD5430D7F533}" type="presParOf" srcId="{0CFB1858-5A5C-47BB-9752-54EF3B0706A3}" destId="{D9A14BFC-C0CC-4FE3-B2EA-F469426DC328}" srcOrd="2" destOrd="0" presId="urn:microsoft.com/office/officeart/2018/2/layout/IconVerticalSolidList"/>
    <dgm:cxn modelId="{4156A9D7-B11B-4F0E-B853-1FFF0A508C53}" type="presParOf" srcId="{0CFB1858-5A5C-47BB-9752-54EF3B0706A3}" destId="{5162055A-DC92-403A-9C73-6525C32AD2B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006FF9-68C5-4525-BAF8-8F8FE3AAA44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2B3E6DA-FD3A-4FF2-966A-2BBB2B7C82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focus for us here was to set up our environment on android studio using the license that we were able to obtain to use the SDK.</a:t>
          </a:r>
        </a:p>
      </dgm:t>
    </dgm:pt>
    <dgm:pt modelId="{99577322-4966-43B2-B571-97F2941B4236}" type="parTrans" cxnId="{72358B73-31A1-4706-8B30-A6849C04895D}">
      <dgm:prSet/>
      <dgm:spPr/>
      <dgm:t>
        <a:bodyPr/>
        <a:lstStyle/>
        <a:p>
          <a:endParaRPr lang="en-US"/>
        </a:p>
      </dgm:t>
    </dgm:pt>
    <dgm:pt modelId="{E12B9676-287C-429B-8E2A-FEC06A6091A7}" type="sibTrans" cxnId="{72358B73-31A1-4706-8B30-A6849C04895D}">
      <dgm:prSet/>
      <dgm:spPr/>
      <dgm:t>
        <a:bodyPr/>
        <a:lstStyle/>
        <a:p>
          <a:endParaRPr lang="en-US"/>
        </a:p>
      </dgm:t>
    </dgm:pt>
    <dgm:pt modelId="{E0D37468-B198-43DF-A4A5-7AD41B44C95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Licensing was the most time consuming part for these two weeks. </a:t>
          </a:r>
        </a:p>
      </dgm:t>
    </dgm:pt>
    <dgm:pt modelId="{1855CB3A-C227-49BA-B37E-DAF98B5A8FFB}" type="parTrans" cxnId="{D28DDB50-57F6-4065-BC43-528B96F9444D}">
      <dgm:prSet/>
      <dgm:spPr/>
      <dgm:t>
        <a:bodyPr/>
        <a:lstStyle/>
        <a:p>
          <a:endParaRPr lang="en-US"/>
        </a:p>
      </dgm:t>
    </dgm:pt>
    <dgm:pt modelId="{822480BA-2CF3-4729-8E18-B6B0F5930D73}" type="sibTrans" cxnId="{D28DDB50-57F6-4065-BC43-528B96F9444D}">
      <dgm:prSet/>
      <dgm:spPr/>
      <dgm:t>
        <a:bodyPr/>
        <a:lstStyle/>
        <a:p>
          <a:endParaRPr lang="en-US"/>
        </a:p>
      </dgm:t>
    </dgm:pt>
    <dgm:pt modelId="{50389C3E-17FD-41C4-B2C9-0B792809A19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Began researching the accuracy of GPS coordinates and looked to see if it was a </a:t>
          </a:r>
          <a:r>
            <a:rPr lang="en-US"/>
            <a:t>viable solution.</a:t>
          </a:r>
          <a:endParaRPr lang="en-US" dirty="0"/>
        </a:p>
      </dgm:t>
    </dgm:pt>
    <dgm:pt modelId="{7F1183BB-65E8-4435-BE71-CC0C31D2F785}" type="parTrans" cxnId="{03D472E0-4180-4EC9-8A62-D1D189B77F0A}">
      <dgm:prSet/>
      <dgm:spPr/>
    </dgm:pt>
    <dgm:pt modelId="{9A497D4D-6970-45A5-A2F3-301858C09739}" type="sibTrans" cxnId="{03D472E0-4180-4EC9-8A62-D1D189B77F0A}">
      <dgm:prSet/>
      <dgm:spPr/>
    </dgm:pt>
    <dgm:pt modelId="{91CCDDAB-E182-4952-BBD0-38B91CC3F419}" type="pres">
      <dgm:prSet presAssocID="{DB006FF9-68C5-4525-BAF8-8F8FE3AAA446}" presName="root" presStyleCnt="0">
        <dgm:presLayoutVars>
          <dgm:dir/>
          <dgm:resizeHandles val="exact"/>
        </dgm:presLayoutVars>
      </dgm:prSet>
      <dgm:spPr/>
    </dgm:pt>
    <dgm:pt modelId="{C450A06C-A59D-4E83-96BC-09CE6A48B8BC}" type="pres">
      <dgm:prSet presAssocID="{62B3E6DA-FD3A-4FF2-966A-2BBB2B7C8235}" presName="compNode" presStyleCnt="0"/>
      <dgm:spPr/>
    </dgm:pt>
    <dgm:pt modelId="{CE6F880E-C618-4BE8-B84A-DE6A0E86D669}" type="pres">
      <dgm:prSet presAssocID="{62B3E6DA-FD3A-4FF2-966A-2BBB2B7C8235}" presName="bgRect" presStyleLbl="bgShp" presStyleIdx="0" presStyleCnt="3"/>
      <dgm:spPr/>
    </dgm:pt>
    <dgm:pt modelId="{292BBE5C-6D5C-4EBB-B8FF-73A03F626204}" type="pres">
      <dgm:prSet presAssocID="{62B3E6DA-FD3A-4FF2-966A-2BBB2B7C823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500A44BD-F779-4C10-9165-F8DBFB4014CD}" type="pres">
      <dgm:prSet presAssocID="{62B3E6DA-FD3A-4FF2-966A-2BBB2B7C8235}" presName="spaceRect" presStyleCnt="0"/>
      <dgm:spPr/>
    </dgm:pt>
    <dgm:pt modelId="{273B830D-B31B-4358-990E-B1AE732C68E2}" type="pres">
      <dgm:prSet presAssocID="{62B3E6DA-FD3A-4FF2-966A-2BBB2B7C8235}" presName="parTx" presStyleLbl="revTx" presStyleIdx="0" presStyleCnt="3">
        <dgm:presLayoutVars>
          <dgm:chMax val="0"/>
          <dgm:chPref val="0"/>
        </dgm:presLayoutVars>
      </dgm:prSet>
      <dgm:spPr/>
    </dgm:pt>
    <dgm:pt modelId="{FBA81E5D-220B-4BE4-A8AF-70596E95A1CE}" type="pres">
      <dgm:prSet presAssocID="{E12B9676-287C-429B-8E2A-FEC06A6091A7}" presName="sibTrans" presStyleCnt="0"/>
      <dgm:spPr/>
    </dgm:pt>
    <dgm:pt modelId="{0CFB1858-5A5C-47BB-9752-54EF3B0706A3}" type="pres">
      <dgm:prSet presAssocID="{E0D37468-B198-43DF-A4A5-7AD41B44C951}" presName="compNode" presStyleCnt="0"/>
      <dgm:spPr/>
    </dgm:pt>
    <dgm:pt modelId="{57EFD4E6-0C77-4738-8C84-E533CDEE3F17}" type="pres">
      <dgm:prSet presAssocID="{E0D37468-B198-43DF-A4A5-7AD41B44C951}" presName="bgRect" presStyleLbl="bgShp" presStyleIdx="1" presStyleCnt="3"/>
      <dgm:spPr/>
    </dgm:pt>
    <dgm:pt modelId="{275C7970-64BC-4988-AA06-29B3C3B8CA68}" type="pres">
      <dgm:prSet presAssocID="{E0D37468-B198-43DF-A4A5-7AD41B44C95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D9A14BFC-C0CC-4FE3-B2EA-F469426DC328}" type="pres">
      <dgm:prSet presAssocID="{E0D37468-B198-43DF-A4A5-7AD41B44C951}" presName="spaceRect" presStyleCnt="0"/>
      <dgm:spPr/>
    </dgm:pt>
    <dgm:pt modelId="{5162055A-DC92-403A-9C73-6525C32AD2B6}" type="pres">
      <dgm:prSet presAssocID="{E0D37468-B198-43DF-A4A5-7AD41B44C951}" presName="parTx" presStyleLbl="revTx" presStyleIdx="1" presStyleCnt="3">
        <dgm:presLayoutVars>
          <dgm:chMax val="0"/>
          <dgm:chPref val="0"/>
        </dgm:presLayoutVars>
      </dgm:prSet>
      <dgm:spPr/>
    </dgm:pt>
    <dgm:pt modelId="{05DA9CC0-4D8A-4F0E-81EF-8360D4109271}" type="pres">
      <dgm:prSet presAssocID="{822480BA-2CF3-4729-8E18-B6B0F5930D73}" presName="sibTrans" presStyleCnt="0"/>
      <dgm:spPr/>
    </dgm:pt>
    <dgm:pt modelId="{076CF118-70AE-4F93-813A-B369F80867EB}" type="pres">
      <dgm:prSet presAssocID="{50389C3E-17FD-41C4-B2C9-0B792809A19D}" presName="compNode" presStyleCnt="0"/>
      <dgm:spPr/>
    </dgm:pt>
    <dgm:pt modelId="{732E0717-A1CC-4277-B981-7339EEF77D15}" type="pres">
      <dgm:prSet presAssocID="{50389C3E-17FD-41C4-B2C9-0B792809A19D}" presName="bgRect" presStyleLbl="bgShp" presStyleIdx="2" presStyleCnt="3"/>
      <dgm:spPr/>
    </dgm:pt>
    <dgm:pt modelId="{BC93A473-6CB4-4C87-9F6E-33A66083915A}" type="pres">
      <dgm:prSet presAssocID="{50389C3E-17FD-41C4-B2C9-0B792809A19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ternet"/>
        </a:ext>
      </dgm:extLst>
    </dgm:pt>
    <dgm:pt modelId="{2B72FD5E-8215-4885-A8F2-E21BCAD0A9B3}" type="pres">
      <dgm:prSet presAssocID="{50389C3E-17FD-41C4-B2C9-0B792809A19D}" presName="spaceRect" presStyleCnt="0"/>
      <dgm:spPr/>
    </dgm:pt>
    <dgm:pt modelId="{638E39C5-7695-41E2-B0C6-F58B7EBC1284}" type="pres">
      <dgm:prSet presAssocID="{50389C3E-17FD-41C4-B2C9-0B792809A19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D02555E-3FF2-4F5B-A6AE-FAA0CCFF65B1}" type="presOf" srcId="{50389C3E-17FD-41C4-B2C9-0B792809A19D}" destId="{638E39C5-7695-41E2-B0C6-F58B7EBC1284}" srcOrd="0" destOrd="0" presId="urn:microsoft.com/office/officeart/2018/2/layout/IconVerticalSolidList"/>
    <dgm:cxn modelId="{6E8EA16A-3F4C-4BE6-8CEE-801BBA3BDC61}" type="presOf" srcId="{DB006FF9-68C5-4525-BAF8-8F8FE3AAA446}" destId="{91CCDDAB-E182-4952-BBD0-38B91CC3F419}" srcOrd="0" destOrd="0" presId="urn:microsoft.com/office/officeart/2018/2/layout/IconVerticalSolidList"/>
    <dgm:cxn modelId="{D28DDB50-57F6-4065-BC43-528B96F9444D}" srcId="{DB006FF9-68C5-4525-BAF8-8F8FE3AAA446}" destId="{E0D37468-B198-43DF-A4A5-7AD41B44C951}" srcOrd="1" destOrd="0" parTransId="{1855CB3A-C227-49BA-B37E-DAF98B5A8FFB}" sibTransId="{822480BA-2CF3-4729-8E18-B6B0F5930D73}"/>
    <dgm:cxn modelId="{72358B73-31A1-4706-8B30-A6849C04895D}" srcId="{DB006FF9-68C5-4525-BAF8-8F8FE3AAA446}" destId="{62B3E6DA-FD3A-4FF2-966A-2BBB2B7C8235}" srcOrd="0" destOrd="0" parTransId="{99577322-4966-43B2-B571-97F2941B4236}" sibTransId="{E12B9676-287C-429B-8E2A-FEC06A6091A7}"/>
    <dgm:cxn modelId="{4DEF187B-2E8F-4689-B60C-D06DC7D3A84D}" type="presOf" srcId="{E0D37468-B198-43DF-A4A5-7AD41B44C951}" destId="{5162055A-DC92-403A-9C73-6525C32AD2B6}" srcOrd="0" destOrd="0" presId="urn:microsoft.com/office/officeart/2018/2/layout/IconVerticalSolidList"/>
    <dgm:cxn modelId="{160E7CB4-27E1-4C8A-A495-9297846E6CED}" type="presOf" srcId="{62B3E6DA-FD3A-4FF2-966A-2BBB2B7C8235}" destId="{273B830D-B31B-4358-990E-B1AE732C68E2}" srcOrd="0" destOrd="0" presId="urn:microsoft.com/office/officeart/2018/2/layout/IconVerticalSolidList"/>
    <dgm:cxn modelId="{03D472E0-4180-4EC9-8A62-D1D189B77F0A}" srcId="{DB006FF9-68C5-4525-BAF8-8F8FE3AAA446}" destId="{50389C3E-17FD-41C4-B2C9-0B792809A19D}" srcOrd="2" destOrd="0" parTransId="{7F1183BB-65E8-4435-BE71-CC0C31D2F785}" sibTransId="{9A497D4D-6970-45A5-A2F3-301858C09739}"/>
    <dgm:cxn modelId="{D76F725D-2A91-47E5-9893-F40B5A022BA6}" type="presParOf" srcId="{91CCDDAB-E182-4952-BBD0-38B91CC3F419}" destId="{C450A06C-A59D-4E83-96BC-09CE6A48B8BC}" srcOrd="0" destOrd="0" presId="urn:microsoft.com/office/officeart/2018/2/layout/IconVerticalSolidList"/>
    <dgm:cxn modelId="{6793EB55-7C90-4D5E-B3DA-6C93B51462A5}" type="presParOf" srcId="{C450A06C-A59D-4E83-96BC-09CE6A48B8BC}" destId="{CE6F880E-C618-4BE8-B84A-DE6A0E86D669}" srcOrd="0" destOrd="0" presId="urn:microsoft.com/office/officeart/2018/2/layout/IconVerticalSolidList"/>
    <dgm:cxn modelId="{B0B0C15D-6199-418E-9689-19BC48525722}" type="presParOf" srcId="{C450A06C-A59D-4E83-96BC-09CE6A48B8BC}" destId="{292BBE5C-6D5C-4EBB-B8FF-73A03F626204}" srcOrd="1" destOrd="0" presId="urn:microsoft.com/office/officeart/2018/2/layout/IconVerticalSolidList"/>
    <dgm:cxn modelId="{3B5C3936-7002-488E-9985-730771576CCC}" type="presParOf" srcId="{C450A06C-A59D-4E83-96BC-09CE6A48B8BC}" destId="{500A44BD-F779-4C10-9165-F8DBFB4014CD}" srcOrd="2" destOrd="0" presId="urn:microsoft.com/office/officeart/2018/2/layout/IconVerticalSolidList"/>
    <dgm:cxn modelId="{9F32F11B-93EB-4259-AB1C-809C9C19B8CC}" type="presParOf" srcId="{C450A06C-A59D-4E83-96BC-09CE6A48B8BC}" destId="{273B830D-B31B-4358-990E-B1AE732C68E2}" srcOrd="3" destOrd="0" presId="urn:microsoft.com/office/officeart/2018/2/layout/IconVerticalSolidList"/>
    <dgm:cxn modelId="{BBEA7486-993A-4313-8746-FAC6B80EFF35}" type="presParOf" srcId="{91CCDDAB-E182-4952-BBD0-38B91CC3F419}" destId="{FBA81E5D-220B-4BE4-A8AF-70596E95A1CE}" srcOrd="1" destOrd="0" presId="urn:microsoft.com/office/officeart/2018/2/layout/IconVerticalSolidList"/>
    <dgm:cxn modelId="{0AFE764D-9E0E-4B4D-978D-1FD24244DF4A}" type="presParOf" srcId="{91CCDDAB-E182-4952-BBD0-38B91CC3F419}" destId="{0CFB1858-5A5C-47BB-9752-54EF3B0706A3}" srcOrd="2" destOrd="0" presId="urn:microsoft.com/office/officeart/2018/2/layout/IconVerticalSolidList"/>
    <dgm:cxn modelId="{41C6CC8C-B526-4C51-A124-CF8911680A4A}" type="presParOf" srcId="{0CFB1858-5A5C-47BB-9752-54EF3B0706A3}" destId="{57EFD4E6-0C77-4738-8C84-E533CDEE3F17}" srcOrd="0" destOrd="0" presId="urn:microsoft.com/office/officeart/2018/2/layout/IconVerticalSolidList"/>
    <dgm:cxn modelId="{75209D93-BD95-43DD-B316-39A7EFE30A3B}" type="presParOf" srcId="{0CFB1858-5A5C-47BB-9752-54EF3B0706A3}" destId="{275C7970-64BC-4988-AA06-29B3C3B8CA68}" srcOrd="1" destOrd="0" presId="urn:microsoft.com/office/officeart/2018/2/layout/IconVerticalSolidList"/>
    <dgm:cxn modelId="{6641D320-5C13-4A0B-8B63-67BEF728B9A7}" type="presParOf" srcId="{0CFB1858-5A5C-47BB-9752-54EF3B0706A3}" destId="{D9A14BFC-C0CC-4FE3-B2EA-F469426DC328}" srcOrd="2" destOrd="0" presId="urn:microsoft.com/office/officeart/2018/2/layout/IconVerticalSolidList"/>
    <dgm:cxn modelId="{F4645464-87C9-4E14-8610-D71EC5BA3A2A}" type="presParOf" srcId="{0CFB1858-5A5C-47BB-9752-54EF3B0706A3}" destId="{5162055A-DC92-403A-9C73-6525C32AD2B6}" srcOrd="3" destOrd="0" presId="urn:microsoft.com/office/officeart/2018/2/layout/IconVerticalSolidList"/>
    <dgm:cxn modelId="{7BCC2C48-846F-4A0E-9F36-9DC354543F6F}" type="presParOf" srcId="{91CCDDAB-E182-4952-BBD0-38B91CC3F419}" destId="{05DA9CC0-4D8A-4F0E-81EF-8360D4109271}" srcOrd="3" destOrd="0" presId="urn:microsoft.com/office/officeart/2018/2/layout/IconVerticalSolidList"/>
    <dgm:cxn modelId="{68B34C5F-69C8-4295-BD01-BEAD51814E02}" type="presParOf" srcId="{91CCDDAB-E182-4952-BBD0-38B91CC3F419}" destId="{076CF118-70AE-4F93-813A-B369F80867EB}" srcOrd="4" destOrd="0" presId="urn:microsoft.com/office/officeart/2018/2/layout/IconVerticalSolidList"/>
    <dgm:cxn modelId="{729F49A5-F4B0-41AB-9311-F6A7DA9C0771}" type="presParOf" srcId="{076CF118-70AE-4F93-813A-B369F80867EB}" destId="{732E0717-A1CC-4277-B981-7339EEF77D15}" srcOrd="0" destOrd="0" presId="urn:microsoft.com/office/officeart/2018/2/layout/IconVerticalSolidList"/>
    <dgm:cxn modelId="{5CFC0E3E-8DC5-4E68-A425-889A30CF25DE}" type="presParOf" srcId="{076CF118-70AE-4F93-813A-B369F80867EB}" destId="{BC93A473-6CB4-4C87-9F6E-33A66083915A}" srcOrd="1" destOrd="0" presId="urn:microsoft.com/office/officeart/2018/2/layout/IconVerticalSolidList"/>
    <dgm:cxn modelId="{B31B250C-E365-45C4-A425-29D887236425}" type="presParOf" srcId="{076CF118-70AE-4F93-813A-B369F80867EB}" destId="{2B72FD5E-8215-4885-A8F2-E21BCAD0A9B3}" srcOrd="2" destOrd="0" presId="urn:microsoft.com/office/officeart/2018/2/layout/IconVerticalSolidList"/>
    <dgm:cxn modelId="{3A1F899B-FCB2-4BEE-AC7F-44AAB7378D3B}" type="presParOf" srcId="{076CF118-70AE-4F93-813A-B369F80867EB}" destId="{638E39C5-7695-41E2-B0C6-F58B7EBC128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88B038-93B2-42D1-9D39-9BEABE6549B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764019D-3610-4922-AFDA-0B24F7826DEA}">
      <dgm:prSet/>
      <dgm:spPr/>
      <dgm:t>
        <a:bodyPr/>
        <a:lstStyle/>
        <a:p>
          <a:r>
            <a:rPr lang="en-US" dirty="0"/>
            <a:t>Setting up the base up to use the primary source of </a:t>
          </a:r>
          <a:r>
            <a:rPr lang="en-US" dirty="0">
              <a:latin typeface="Corbel" panose="020B0503020204020204"/>
            </a:rPr>
            <a:t>feedback</a:t>
          </a:r>
          <a:r>
            <a:rPr lang="en-US" dirty="0"/>
            <a:t>, the camera.</a:t>
          </a:r>
        </a:p>
      </dgm:t>
    </dgm:pt>
    <dgm:pt modelId="{921C79A0-DA67-44D5-921C-590DC0286891}" type="parTrans" cxnId="{8B8B0F24-AC7A-40E0-AE21-FE3BE287A397}">
      <dgm:prSet/>
      <dgm:spPr/>
      <dgm:t>
        <a:bodyPr/>
        <a:lstStyle/>
        <a:p>
          <a:endParaRPr lang="en-US"/>
        </a:p>
      </dgm:t>
    </dgm:pt>
    <dgm:pt modelId="{67A6D614-B3ED-4464-AE01-F932A43A83A6}" type="sibTrans" cxnId="{8B8B0F24-AC7A-40E0-AE21-FE3BE287A397}">
      <dgm:prSet/>
      <dgm:spPr/>
      <dgm:t>
        <a:bodyPr/>
        <a:lstStyle/>
        <a:p>
          <a:endParaRPr lang="en-US"/>
        </a:p>
      </dgm:t>
    </dgm:pt>
    <dgm:pt modelId="{77E18C57-73CB-452E-8E09-476F3B026869}">
      <dgm:prSet/>
      <dgm:spPr/>
      <dgm:t>
        <a:bodyPr/>
        <a:lstStyle/>
        <a:p>
          <a:r>
            <a:rPr lang="en-US" dirty="0"/>
            <a:t>Putting all location data into a file </a:t>
          </a:r>
        </a:p>
      </dgm:t>
    </dgm:pt>
    <dgm:pt modelId="{311F28C7-D022-46C8-A23F-7BE1DA4FC0E2}" type="parTrans" cxnId="{2DAFC07D-EB95-4A78-99B1-92BEF596F885}">
      <dgm:prSet/>
      <dgm:spPr/>
      <dgm:t>
        <a:bodyPr/>
        <a:lstStyle/>
        <a:p>
          <a:endParaRPr lang="en-US"/>
        </a:p>
      </dgm:t>
    </dgm:pt>
    <dgm:pt modelId="{7E473497-6F71-413A-AFEA-E832C144BD3D}" type="sibTrans" cxnId="{2DAFC07D-EB95-4A78-99B1-92BEF596F885}">
      <dgm:prSet/>
      <dgm:spPr/>
      <dgm:t>
        <a:bodyPr/>
        <a:lstStyle/>
        <a:p>
          <a:endParaRPr lang="en-US"/>
        </a:p>
      </dgm:t>
    </dgm:pt>
    <dgm:pt modelId="{7B2B7F9C-E10D-4058-B454-7E12FB013594}">
      <dgm:prSet/>
      <dgm:spPr/>
      <dgm:t>
        <a:bodyPr/>
        <a:lstStyle/>
        <a:p>
          <a:r>
            <a:rPr lang="en-US" dirty="0"/>
            <a:t>Running through parser.</a:t>
          </a:r>
        </a:p>
      </dgm:t>
    </dgm:pt>
    <dgm:pt modelId="{6078DDAB-B4E9-46EF-8038-EE87AA959FE1}" type="parTrans" cxnId="{6628DF86-3CA8-4147-BD91-C08ABE5B9777}">
      <dgm:prSet/>
      <dgm:spPr/>
      <dgm:t>
        <a:bodyPr/>
        <a:lstStyle/>
        <a:p>
          <a:endParaRPr lang="en-US"/>
        </a:p>
      </dgm:t>
    </dgm:pt>
    <dgm:pt modelId="{D706AAE3-2A67-4318-8744-FC1B8F2EF6A4}" type="sibTrans" cxnId="{6628DF86-3CA8-4147-BD91-C08ABE5B9777}">
      <dgm:prSet/>
      <dgm:spPr/>
      <dgm:t>
        <a:bodyPr/>
        <a:lstStyle/>
        <a:p>
          <a:endParaRPr lang="en-US"/>
        </a:p>
      </dgm:t>
    </dgm:pt>
    <dgm:pt modelId="{AB228C65-63E8-4492-A8B2-84E169C664AC}">
      <dgm:prSet/>
      <dgm:spPr/>
      <dgm:t>
        <a:bodyPr/>
        <a:lstStyle/>
        <a:p>
          <a:r>
            <a:rPr lang="en-US" dirty="0"/>
            <a:t>Makers appear with data from a JSON file. </a:t>
          </a:r>
        </a:p>
      </dgm:t>
    </dgm:pt>
    <dgm:pt modelId="{4AD4D398-61E4-4F18-9A96-5F2E3A682767}" type="parTrans" cxnId="{67D2A0B5-7B3F-4E3C-8103-DE02DA51E500}">
      <dgm:prSet/>
      <dgm:spPr/>
      <dgm:t>
        <a:bodyPr/>
        <a:lstStyle/>
        <a:p>
          <a:endParaRPr lang="en-US"/>
        </a:p>
      </dgm:t>
    </dgm:pt>
    <dgm:pt modelId="{BDC272F7-EFF7-481E-B1BF-EB61054B659D}" type="sibTrans" cxnId="{67D2A0B5-7B3F-4E3C-8103-DE02DA51E500}">
      <dgm:prSet/>
      <dgm:spPr/>
      <dgm:t>
        <a:bodyPr/>
        <a:lstStyle/>
        <a:p>
          <a:endParaRPr lang="en-US"/>
        </a:p>
      </dgm:t>
    </dgm:pt>
    <dgm:pt modelId="{9508A172-BB4E-4AB0-A798-F32D73643E65}">
      <dgm:prSet/>
      <dgm:spPr/>
      <dgm:t>
        <a:bodyPr/>
        <a:lstStyle/>
        <a:p>
          <a:r>
            <a:rPr lang="en-US" dirty="0"/>
            <a:t>Adjustment of marker locations. </a:t>
          </a:r>
        </a:p>
      </dgm:t>
    </dgm:pt>
    <dgm:pt modelId="{7B3AE3D5-F397-4569-A954-6399610AD380}" type="parTrans" cxnId="{4830367E-A8B2-4A11-8124-9B70250B2EB1}">
      <dgm:prSet/>
      <dgm:spPr/>
      <dgm:t>
        <a:bodyPr/>
        <a:lstStyle/>
        <a:p>
          <a:endParaRPr lang="en-US"/>
        </a:p>
      </dgm:t>
    </dgm:pt>
    <dgm:pt modelId="{DDF7078F-ED6C-4FEC-B70D-3620FA33F8C3}" type="sibTrans" cxnId="{4830367E-A8B2-4A11-8124-9B70250B2EB1}">
      <dgm:prSet/>
      <dgm:spPr/>
      <dgm:t>
        <a:bodyPr/>
        <a:lstStyle/>
        <a:p>
          <a:endParaRPr lang="en-US"/>
        </a:p>
      </dgm:t>
    </dgm:pt>
    <dgm:pt modelId="{B5024098-2CBC-4886-9166-F30919598D48}">
      <dgm:prSet/>
      <dgm:spPr/>
      <dgm:t>
        <a:bodyPr/>
        <a:lstStyle/>
        <a:p>
          <a:r>
            <a:rPr lang="en-US" dirty="0"/>
            <a:t>Geo-Fences for indoor navigation</a:t>
          </a:r>
        </a:p>
      </dgm:t>
    </dgm:pt>
    <dgm:pt modelId="{3BF2808B-B203-42A8-A581-157606E95D64}" type="parTrans" cxnId="{D7753FDD-9311-48FE-AE8D-74BD6E58C474}">
      <dgm:prSet/>
      <dgm:spPr/>
      <dgm:t>
        <a:bodyPr/>
        <a:lstStyle/>
        <a:p>
          <a:endParaRPr lang="en-US"/>
        </a:p>
      </dgm:t>
    </dgm:pt>
    <dgm:pt modelId="{9B68F539-95F1-4D2A-BA3B-A11113A67CEC}" type="sibTrans" cxnId="{D7753FDD-9311-48FE-AE8D-74BD6E58C474}">
      <dgm:prSet/>
      <dgm:spPr/>
      <dgm:t>
        <a:bodyPr/>
        <a:lstStyle/>
        <a:p>
          <a:endParaRPr lang="en-US"/>
        </a:p>
      </dgm:t>
    </dgm:pt>
    <dgm:pt modelId="{3D501080-D9B7-4827-AA2A-DD01EE7A3614}" type="pres">
      <dgm:prSet presAssocID="{5988B038-93B2-42D1-9D39-9BEABE6549B4}" presName="root" presStyleCnt="0">
        <dgm:presLayoutVars>
          <dgm:dir/>
          <dgm:resizeHandles val="exact"/>
        </dgm:presLayoutVars>
      </dgm:prSet>
      <dgm:spPr/>
    </dgm:pt>
    <dgm:pt modelId="{B12D2EB2-2766-49A0-BD4C-698BDF7F9143}" type="pres">
      <dgm:prSet presAssocID="{1764019D-3610-4922-AFDA-0B24F7826DEA}" presName="compNode" presStyleCnt="0"/>
      <dgm:spPr/>
    </dgm:pt>
    <dgm:pt modelId="{29C346D6-B233-417B-98F0-EFCC17DE15DC}" type="pres">
      <dgm:prSet presAssocID="{1764019D-3610-4922-AFDA-0B24F7826DEA}" presName="bgRect" presStyleLbl="bgShp" presStyleIdx="0" presStyleCnt="3"/>
      <dgm:spPr/>
    </dgm:pt>
    <dgm:pt modelId="{0E6C1CC3-1B9A-4180-8024-52414524101C}" type="pres">
      <dgm:prSet presAssocID="{1764019D-3610-4922-AFDA-0B24F7826DE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rotUp"/>
        </a:ext>
      </dgm:extLst>
    </dgm:pt>
    <dgm:pt modelId="{B4A3AE17-DA8D-433D-B892-DF94E0181BA9}" type="pres">
      <dgm:prSet presAssocID="{1764019D-3610-4922-AFDA-0B24F7826DEA}" presName="spaceRect" presStyleCnt="0"/>
      <dgm:spPr/>
    </dgm:pt>
    <dgm:pt modelId="{2F7FBB1B-64A5-4AD3-A9D6-E738952D8A6F}" type="pres">
      <dgm:prSet presAssocID="{1764019D-3610-4922-AFDA-0B24F7826DEA}" presName="parTx" presStyleLbl="revTx" presStyleIdx="0" presStyleCnt="5">
        <dgm:presLayoutVars>
          <dgm:chMax val="0"/>
          <dgm:chPref val="0"/>
        </dgm:presLayoutVars>
      </dgm:prSet>
      <dgm:spPr/>
    </dgm:pt>
    <dgm:pt modelId="{C3C99E8E-9E3C-4CE9-B265-299CFC7115BA}" type="pres">
      <dgm:prSet presAssocID="{67A6D614-B3ED-4464-AE01-F932A43A83A6}" presName="sibTrans" presStyleCnt="0"/>
      <dgm:spPr/>
    </dgm:pt>
    <dgm:pt modelId="{539EFBD0-2246-4DA6-8C94-D8929B0A3D05}" type="pres">
      <dgm:prSet presAssocID="{77E18C57-73CB-452E-8E09-476F3B026869}" presName="compNode" presStyleCnt="0"/>
      <dgm:spPr/>
    </dgm:pt>
    <dgm:pt modelId="{4D92AE06-CF4A-4160-B636-7E3086F1612D}" type="pres">
      <dgm:prSet presAssocID="{77E18C57-73CB-452E-8E09-476F3B026869}" presName="bgRect" presStyleLbl="bgShp" presStyleIdx="1" presStyleCnt="3"/>
      <dgm:spPr/>
    </dgm:pt>
    <dgm:pt modelId="{9E6C2AEA-6A1E-4ECD-876D-13EB82AFEE94}" type="pres">
      <dgm:prSet presAssocID="{77E18C57-73CB-452E-8E09-476F3B02686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2AA8B6B4-9E89-464F-87E9-F788785C18C3}" type="pres">
      <dgm:prSet presAssocID="{77E18C57-73CB-452E-8E09-476F3B026869}" presName="spaceRect" presStyleCnt="0"/>
      <dgm:spPr/>
    </dgm:pt>
    <dgm:pt modelId="{F7D2C167-FF0F-429D-AAE0-D86D9C1D5DD4}" type="pres">
      <dgm:prSet presAssocID="{77E18C57-73CB-452E-8E09-476F3B026869}" presName="parTx" presStyleLbl="revTx" presStyleIdx="1" presStyleCnt="5">
        <dgm:presLayoutVars>
          <dgm:chMax val="0"/>
          <dgm:chPref val="0"/>
        </dgm:presLayoutVars>
      </dgm:prSet>
      <dgm:spPr/>
    </dgm:pt>
    <dgm:pt modelId="{31ECBE08-0740-4D2C-B380-848F48209812}" type="pres">
      <dgm:prSet presAssocID="{77E18C57-73CB-452E-8E09-476F3B026869}" presName="desTx" presStyleLbl="revTx" presStyleIdx="2" presStyleCnt="5">
        <dgm:presLayoutVars/>
      </dgm:prSet>
      <dgm:spPr/>
    </dgm:pt>
    <dgm:pt modelId="{BD890CC7-D624-4D9C-908C-A4EEC408EC49}" type="pres">
      <dgm:prSet presAssocID="{7E473497-6F71-413A-AFEA-E832C144BD3D}" presName="sibTrans" presStyleCnt="0"/>
      <dgm:spPr/>
    </dgm:pt>
    <dgm:pt modelId="{92262912-82F5-421B-98A5-80FEFC0CD9EF}" type="pres">
      <dgm:prSet presAssocID="{9508A172-BB4E-4AB0-A798-F32D73643E65}" presName="compNode" presStyleCnt="0"/>
      <dgm:spPr/>
    </dgm:pt>
    <dgm:pt modelId="{76955CB3-B1E2-48CA-8525-82114EC62780}" type="pres">
      <dgm:prSet presAssocID="{9508A172-BB4E-4AB0-A798-F32D73643E65}" presName="bgRect" presStyleLbl="bgShp" presStyleIdx="2" presStyleCnt="3"/>
      <dgm:spPr/>
    </dgm:pt>
    <dgm:pt modelId="{230DD23A-B24F-48E3-8804-CE2B25A06F09}" type="pres">
      <dgm:prSet presAssocID="{9508A172-BB4E-4AB0-A798-F32D73643E6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5A4A54FE-59DD-4E41-AFE3-43E4BF0740E1}" type="pres">
      <dgm:prSet presAssocID="{9508A172-BB4E-4AB0-A798-F32D73643E65}" presName="spaceRect" presStyleCnt="0"/>
      <dgm:spPr/>
    </dgm:pt>
    <dgm:pt modelId="{848C40C2-96EB-482F-8C58-BCF05516691D}" type="pres">
      <dgm:prSet presAssocID="{9508A172-BB4E-4AB0-A798-F32D73643E65}" presName="parTx" presStyleLbl="revTx" presStyleIdx="3" presStyleCnt="5">
        <dgm:presLayoutVars>
          <dgm:chMax val="0"/>
          <dgm:chPref val="0"/>
        </dgm:presLayoutVars>
      </dgm:prSet>
      <dgm:spPr/>
    </dgm:pt>
    <dgm:pt modelId="{AB42C6D8-19B5-4201-9419-34B3D509FA97}" type="pres">
      <dgm:prSet presAssocID="{9508A172-BB4E-4AB0-A798-F32D73643E65}" presName="desTx" presStyleLbl="revTx" presStyleIdx="4" presStyleCnt="5">
        <dgm:presLayoutVars/>
      </dgm:prSet>
      <dgm:spPr/>
    </dgm:pt>
  </dgm:ptLst>
  <dgm:cxnLst>
    <dgm:cxn modelId="{8B8B0F24-AC7A-40E0-AE21-FE3BE287A397}" srcId="{5988B038-93B2-42D1-9D39-9BEABE6549B4}" destId="{1764019D-3610-4922-AFDA-0B24F7826DEA}" srcOrd="0" destOrd="0" parTransId="{921C79A0-DA67-44D5-921C-590DC0286891}" sibTransId="{67A6D614-B3ED-4464-AE01-F932A43A83A6}"/>
    <dgm:cxn modelId="{3C1DFE25-DEE8-4A5C-A625-FA96A4A0E7D2}" type="presOf" srcId="{1764019D-3610-4922-AFDA-0B24F7826DEA}" destId="{2F7FBB1B-64A5-4AD3-A9D6-E738952D8A6F}" srcOrd="0" destOrd="0" presId="urn:microsoft.com/office/officeart/2018/2/layout/IconVerticalSolidList"/>
    <dgm:cxn modelId="{2DAFC07D-EB95-4A78-99B1-92BEF596F885}" srcId="{5988B038-93B2-42D1-9D39-9BEABE6549B4}" destId="{77E18C57-73CB-452E-8E09-476F3B026869}" srcOrd="1" destOrd="0" parTransId="{311F28C7-D022-46C8-A23F-7BE1DA4FC0E2}" sibTransId="{7E473497-6F71-413A-AFEA-E832C144BD3D}"/>
    <dgm:cxn modelId="{4830367E-A8B2-4A11-8124-9B70250B2EB1}" srcId="{5988B038-93B2-42D1-9D39-9BEABE6549B4}" destId="{9508A172-BB4E-4AB0-A798-F32D73643E65}" srcOrd="2" destOrd="0" parTransId="{7B3AE3D5-F397-4569-A954-6399610AD380}" sibTransId="{DDF7078F-ED6C-4FEC-B70D-3620FA33F8C3}"/>
    <dgm:cxn modelId="{6921597E-303E-47BE-8CC7-58DD1FC763E8}" type="presOf" srcId="{AB228C65-63E8-4492-A8B2-84E169C664AC}" destId="{31ECBE08-0740-4D2C-B380-848F48209812}" srcOrd="0" destOrd="1" presId="urn:microsoft.com/office/officeart/2018/2/layout/IconVerticalSolidList"/>
    <dgm:cxn modelId="{46822786-37A0-4C26-9147-0DA1BEF2A2BC}" type="presOf" srcId="{9508A172-BB4E-4AB0-A798-F32D73643E65}" destId="{848C40C2-96EB-482F-8C58-BCF05516691D}" srcOrd="0" destOrd="0" presId="urn:microsoft.com/office/officeart/2018/2/layout/IconVerticalSolidList"/>
    <dgm:cxn modelId="{6628DF86-3CA8-4147-BD91-C08ABE5B9777}" srcId="{77E18C57-73CB-452E-8E09-476F3B026869}" destId="{7B2B7F9C-E10D-4058-B454-7E12FB013594}" srcOrd="0" destOrd="0" parTransId="{6078DDAB-B4E9-46EF-8038-EE87AA959FE1}" sibTransId="{D706AAE3-2A67-4318-8744-FC1B8F2EF6A4}"/>
    <dgm:cxn modelId="{D93CE9A1-E1AA-48D9-99E7-53083F272C53}" type="presOf" srcId="{7B2B7F9C-E10D-4058-B454-7E12FB013594}" destId="{31ECBE08-0740-4D2C-B380-848F48209812}" srcOrd="0" destOrd="0" presId="urn:microsoft.com/office/officeart/2018/2/layout/IconVerticalSolidList"/>
    <dgm:cxn modelId="{67D2A0B5-7B3F-4E3C-8103-DE02DA51E500}" srcId="{77E18C57-73CB-452E-8E09-476F3B026869}" destId="{AB228C65-63E8-4492-A8B2-84E169C664AC}" srcOrd="1" destOrd="0" parTransId="{4AD4D398-61E4-4F18-9A96-5F2E3A682767}" sibTransId="{BDC272F7-EFF7-481E-B1BF-EB61054B659D}"/>
    <dgm:cxn modelId="{64BAD2BC-2511-4800-9313-24E819B93B93}" type="presOf" srcId="{5988B038-93B2-42D1-9D39-9BEABE6549B4}" destId="{3D501080-D9B7-4827-AA2A-DD01EE7A3614}" srcOrd="0" destOrd="0" presId="urn:microsoft.com/office/officeart/2018/2/layout/IconVerticalSolidList"/>
    <dgm:cxn modelId="{D7753FDD-9311-48FE-AE8D-74BD6E58C474}" srcId="{9508A172-BB4E-4AB0-A798-F32D73643E65}" destId="{B5024098-2CBC-4886-9166-F30919598D48}" srcOrd="0" destOrd="0" parTransId="{3BF2808B-B203-42A8-A581-157606E95D64}" sibTransId="{9B68F539-95F1-4D2A-BA3B-A11113A67CEC}"/>
    <dgm:cxn modelId="{B039D6E0-63F8-43D9-AA02-C30696CCA816}" type="presOf" srcId="{77E18C57-73CB-452E-8E09-476F3B026869}" destId="{F7D2C167-FF0F-429D-AAE0-D86D9C1D5DD4}" srcOrd="0" destOrd="0" presId="urn:microsoft.com/office/officeart/2018/2/layout/IconVerticalSolidList"/>
    <dgm:cxn modelId="{B1BCEBEF-0F42-4280-8B8A-5907C552E445}" type="presOf" srcId="{B5024098-2CBC-4886-9166-F30919598D48}" destId="{AB42C6D8-19B5-4201-9419-34B3D509FA97}" srcOrd="0" destOrd="0" presId="urn:microsoft.com/office/officeart/2018/2/layout/IconVerticalSolidList"/>
    <dgm:cxn modelId="{B148C533-3CD7-4853-8AAA-0FB1EBD73915}" type="presParOf" srcId="{3D501080-D9B7-4827-AA2A-DD01EE7A3614}" destId="{B12D2EB2-2766-49A0-BD4C-698BDF7F9143}" srcOrd="0" destOrd="0" presId="urn:microsoft.com/office/officeart/2018/2/layout/IconVerticalSolidList"/>
    <dgm:cxn modelId="{B63855AD-2C38-44F8-B0D4-75868F112415}" type="presParOf" srcId="{B12D2EB2-2766-49A0-BD4C-698BDF7F9143}" destId="{29C346D6-B233-417B-98F0-EFCC17DE15DC}" srcOrd="0" destOrd="0" presId="urn:microsoft.com/office/officeart/2018/2/layout/IconVerticalSolidList"/>
    <dgm:cxn modelId="{D606CA66-3A11-4C1D-AB8A-7DD2536E902A}" type="presParOf" srcId="{B12D2EB2-2766-49A0-BD4C-698BDF7F9143}" destId="{0E6C1CC3-1B9A-4180-8024-52414524101C}" srcOrd="1" destOrd="0" presId="urn:microsoft.com/office/officeart/2018/2/layout/IconVerticalSolidList"/>
    <dgm:cxn modelId="{4E1489E8-DDBF-4DC6-9056-BFA55FCB801D}" type="presParOf" srcId="{B12D2EB2-2766-49A0-BD4C-698BDF7F9143}" destId="{B4A3AE17-DA8D-433D-B892-DF94E0181BA9}" srcOrd="2" destOrd="0" presId="urn:microsoft.com/office/officeart/2018/2/layout/IconVerticalSolidList"/>
    <dgm:cxn modelId="{F345B121-F535-4FBB-A89B-9BEDB4162212}" type="presParOf" srcId="{B12D2EB2-2766-49A0-BD4C-698BDF7F9143}" destId="{2F7FBB1B-64A5-4AD3-A9D6-E738952D8A6F}" srcOrd="3" destOrd="0" presId="urn:microsoft.com/office/officeart/2018/2/layout/IconVerticalSolidList"/>
    <dgm:cxn modelId="{30547339-C1D9-4136-A598-85CA841C2CCD}" type="presParOf" srcId="{3D501080-D9B7-4827-AA2A-DD01EE7A3614}" destId="{C3C99E8E-9E3C-4CE9-B265-299CFC7115BA}" srcOrd="1" destOrd="0" presId="urn:microsoft.com/office/officeart/2018/2/layout/IconVerticalSolidList"/>
    <dgm:cxn modelId="{DFB56550-BC49-4183-A990-69F7E3DF0DF8}" type="presParOf" srcId="{3D501080-D9B7-4827-AA2A-DD01EE7A3614}" destId="{539EFBD0-2246-4DA6-8C94-D8929B0A3D05}" srcOrd="2" destOrd="0" presId="urn:microsoft.com/office/officeart/2018/2/layout/IconVerticalSolidList"/>
    <dgm:cxn modelId="{03369DF9-AC2F-4A9D-BF98-1232D1917B4A}" type="presParOf" srcId="{539EFBD0-2246-4DA6-8C94-D8929B0A3D05}" destId="{4D92AE06-CF4A-4160-B636-7E3086F1612D}" srcOrd="0" destOrd="0" presId="urn:microsoft.com/office/officeart/2018/2/layout/IconVerticalSolidList"/>
    <dgm:cxn modelId="{25FCB011-1D19-44A8-8BC4-E1C85851B406}" type="presParOf" srcId="{539EFBD0-2246-4DA6-8C94-D8929B0A3D05}" destId="{9E6C2AEA-6A1E-4ECD-876D-13EB82AFEE94}" srcOrd="1" destOrd="0" presId="urn:microsoft.com/office/officeart/2018/2/layout/IconVerticalSolidList"/>
    <dgm:cxn modelId="{5D81624A-D6C1-4A29-841D-BE4857B9D6F1}" type="presParOf" srcId="{539EFBD0-2246-4DA6-8C94-D8929B0A3D05}" destId="{2AA8B6B4-9E89-464F-87E9-F788785C18C3}" srcOrd="2" destOrd="0" presId="urn:microsoft.com/office/officeart/2018/2/layout/IconVerticalSolidList"/>
    <dgm:cxn modelId="{9DBA9291-151D-4A13-8370-6F3686D25A43}" type="presParOf" srcId="{539EFBD0-2246-4DA6-8C94-D8929B0A3D05}" destId="{F7D2C167-FF0F-429D-AAE0-D86D9C1D5DD4}" srcOrd="3" destOrd="0" presId="urn:microsoft.com/office/officeart/2018/2/layout/IconVerticalSolidList"/>
    <dgm:cxn modelId="{FB8F9198-F118-4440-993E-E0068954DD89}" type="presParOf" srcId="{539EFBD0-2246-4DA6-8C94-D8929B0A3D05}" destId="{31ECBE08-0740-4D2C-B380-848F48209812}" srcOrd="4" destOrd="0" presId="urn:microsoft.com/office/officeart/2018/2/layout/IconVerticalSolidList"/>
    <dgm:cxn modelId="{EB827B44-D823-4EA7-9CCF-B2931B53D976}" type="presParOf" srcId="{3D501080-D9B7-4827-AA2A-DD01EE7A3614}" destId="{BD890CC7-D624-4D9C-908C-A4EEC408EC49}" srcOrd="3" destOrd="0" presId="urn:microsoft.com/office/officeart/2018/2/layout/IconVerticalSolidList"/>
    <dgm:cxn modelId="{75225125-962A-446D-B2A2-C94EBEE92C3A}" type="presParOf" srcId="{3D501080-D9B7-4827-AA2A-DD01EE7A3614}" destId="{92262912-82F5-421B-98A5-80FEFC0CD9EF}" srcOrd="4" destOrd="0" presId="urn:microsoft.com/office/officeart/2018/2/layout/IconVerticalSolidList"/>
    <dgm:cxn modelId="{55D38F21-45EE-4048-8CD5-E6DCE6830DBD}" type="presParOf" srcId="{92262912-82F5-421B-98A5-80FEFC0CD9EF}" destId="{76955CB3-B1E2-48CA-8525-82114EC62780}" srcOrd="0" destOrd="0" presId="urn:microsoft.com/office/officeart/2018/2/layout/IconVerticalSolidList"/>
    <dgm:cxn modelId="{8EA15522-05BD-4B60-B52C-103259EE8FD7}" type="presParOf" srcId="{92262912-82F5-421B-98A5-80FEFC0CD9EF}" destId="{230DD23A-B24F-48E3-8804-CE2B25A06F09}" srcOrd="1" destOrd="0" presId="urn:microsoft.com/office/officeart/2018/2/layout/IconVerticalSolidList"/>
    <dgm:cxn modelId="{6D498497-E79C-4883-B6F7-31DC09BCAF6A}" type="presParOf" srcId="{92262912-82F5-421B-98A5-80FEFC0CD9EF}" destId="{5A4A54FE-59DD-4E41-AFE3-43E4BF0740E1}" srcOrd="2" destOrd="0" presId="urn:microsoft.com/office/officeart/2018/2/layout/IconVerticalSolidList"/>
    <dgm:cxn modelId="{5C6D94B1-32D7-4C79-915A-2E98479FD317}" type="presParOf" srcId="{92262912-82F5-421B-98A5-80FEFC0CD9EF}" destId="{848C40C2-96EB-482F-8C58-BCF05516691D}" srcOrd="3" destOrd="0" presId="urn:microsoft.com/office/officeart/2018/2/layout/IconVerticalSolidList"/>
    <dgm:cxn modelId="{0558F675-64BB-4AD7-A23A-632132FCCFFE}" type="presParOf" srcId="{92262912-82F5-421B-98A5-80FEFC0CD9EF}" destId="{AB42C6D8-19B5-4201-9419-34B3D509FA97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F91F40-D2C3-46E3-9152-D8A2E1F5D46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18CECE9-ABA1-4516-9A97-23F489E6E6F9}">
      <dgm:prSet/>
      <dgm:spPr/>
      <dgm:t>
        <a:bodyPr/>
        <a:lstStyle/>
        <a:p>
          <a:r>
            <a:rPr lang="en-US" dirty="0"/>
            <a:t>The next steps for us would be to continue to work on the accuracy of the distances between two objects.</a:t>
          </a:r>
        </a:p>
      </dgm:t>
    </dgm:pt>
    <dgm:pt modelId="{63DBB546-CC37-4106-83A4-404021484812}" type="parTrans" cxnId="{526939E6-FA24-4E99-8674-1043A64DF8CC}">
      <dgm:prSet/>
      <dgm:spPr/>
      <dgm:t>
        <a:bodyPr/>
        <a:lstStyle/>
        <a:p>
          <a:endParaRPr lang="en-US"/>
        </a:p>
      </dgm:t>
    </dgm:pt>
    <dgm:pt modelId="{F1A8A216-26CB-4C5B-AA66-6CDAD3115B73}" type="sibTrans" cxnId="{526939E6-FA24-4E99-8674-1043A64DF8CC}">
      <dgm:prSet/>
      <dgm:spPr/>
      <dgm:t>
        <a:bodyPr/>
        <a:lstStyle/>
        <a:p>
          <a:endParaRPr lang="en-US"/>
        </a:p>
      </dgm:t>
    </dgm:pt>
    <dgm:pt modelId="{B67A7B73-78E9-486D-8A40-EB13F35C8862}">
      <dgm:prSet/>
      <dgm:spPr/>
      <dgm:t>
        <a:bodyPr/>
        <a:lstStyle/>
        <a:p>
          <a:r>
            <a:rPr lang="en-US" dirty="0"/>
            <a:t>Also the altitude.</a:t>
          </a:r>
        </a:p>
      </dgm:t>
    </dgm:pt>
    <dgm:pt modelId="{78D96EFE-2D85-4A6C-B00E-AD248F57C4B9}" type="parTrans" cxnId="{597DD3BA-7A1E-42B9-95BB-DC35A027FE55}">
      <dgm:prSet/>
      <dgm:spPr/>
      <dgm:t>
        <a:bodyPr/>
        <a:lstStyle/>
        <a:p>
          <a:endParaRPr lang="en-US"/>
        </a:p>
      </dgm:t>
    </dgm:pt>
    <dgm:pt modelId="{488E7EF8-BA08-4D51-995E-2ABBBC35A880}" type="sibTrans" cxnId="{597DD3BA-7A1E-42B9-95BB-DC35A027FE55}">
      <dgm:prSet/>
      <dgm:spPr/>
      <dgm:t>
        <a:bodyPr/>
        <a:lstStyle/>
        <a:p>
          <a:endParaRPr lang="en-US"/>
        </a:p>
      </dgm:t>
    </dgm:pt>
    <dgm:pt modelId="{CD73AFFF-ACDA-4004-8DA1-06B97346FD74}">
      <dgm:prSet/>
      <dgm:spPr/>
      <dgm:t>
        <a:bodyPr/>
        <a:lstStyle/>
        <a:p>
          <a:r>
            <a:rPr lang="en-US" dirty="0"/>
            <a:t>Geo-Fences that will be needed to navigate indoors. </a:t>
          </a:r>
        </a:p>
      </dgm:t>
    </dgm:pt>
    <dgm:pt modelId="{5123E12A-9FC2-4346-A704-C1B9AA5F823C}" type="parTrans" cxnId="{91E889A0-C6DD-462F-8993-35BDC1FEBECC}">
      <dgm:prSet/>
      <dgm:spPr/>
      <dgm:t>
        <a:bodyPr/>
        <a:lstStyle/>
        <a:p>
          <a:endParaRPr lang="en-US"/>
        </a:p>
      </dgm:t>
    </dgm:pt>
    <dgm:pt modelId="{669DA7E6-04B4-47D7-B015-720F04FE7969}" type="sibTrans" cxnId="{91E889A0-C6DD-462F-8993-35BDC1FEBECC}">
      <dgm:prSet/>
      <dgm:spPr/>
      <dgm:t>
        <a:bodyPr/>
        <a:lstStyle/>
        <a:p>
          <a:endParaRPr lang="en-US"/>
        </a:p>
      </dgm:t>
    </dgm:pt>
    <dgm:pt modelId="{41C486A3-5EEA-4C3A-992A-3349DDC6EB95}" type="pres">
      <dgm:prSet presAssocID="{67F91F40-D2C3-46E3-9152-D8A2E1F5D463}" presName="root" presStyleCnt="0">
        <dgm:presLayoutVars>
          <dgm:dir/>
          <dgm:resizeHandles val="exact"/>
        </dgm:presLayoutVars>
      </dgm:prSet>
      <dgm:spPr/>
    </dgm:pt>
    <dgm:pt modelId="{E227FDBB-E621-4BA6-A046-A31154A5F81D}" type="pres">
      <dgm:prSet presAssocID="{F18CECE9-ABA1-4516-9A97-23F489E6E6F9}" presName="compNode" presStyleCnt="0"/>
      <dgm:spPr/>
    </dgm:pt>
    <dgm:pt modelId="{4F3482B9-D033-4F79-968E-9254905E7C80}" type="pres">
      <dgm:prSet presAssocID="{F18CECE9-ABA1-4516-9A97-23F489E6E6F9}" presName="bgRect" presStyleLbl="bgShp" presStyleIdx="0" presStyleCnt="2"/>
      <dgm:spPr/>
    </dgm:pt>
    <dgm:pt modelId="{C928C5F1-4748-4F0A-879C-9B24C64DC64D}" type="pres">
      <dgm:prSet presAssocID="{F18CECE9-ABA1-4516-9A97-23F489E6E6F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house scene"/>
        </a:ext>
      </dgm:extLst>
    </dgm:pt>
    <dgm:pt modelId="{C2027B8D-F90F-43F4-8B2C-E69DA89E1469}" type="pres">
      <dgm:prSet presAssocID="{F18CECE9-ABA1-4516-9A97-23F489E6E6F9}" presName="spaceRect" presStyleCnt="0"/>
      <dgm:spPr/>
    </dgm:pt>
    <dgm:pt modelId="{06D1CADD-FCE3-4E60-AFFD-B86704C50928}" type="pres">
      <dgm:prSet presAssocID="{F18CECE9-ABA1-4516-9A97-23F489E6E6F9}" presName="parTx" presStyleLbl="revTx" presStyleIdx="0" presStyleCnt="3">
        <dgm:presLayoutVars>
          <dgm:chMax val="0"/>
          <dgm:chPref val="0"/>
        </dgm:presLayoutVars>
      </dgm:prSet>
      <dgm:spPr/>
    </dgm:pt>
    <dgm:pt modelId="{67B858F6-3BA3-4844-8774-8C0A5E43C2A8}" type="pres">
      <dgm:prSet presAssocID="{F18CECE9-ABA1-4516-9A97-23F489E6E6F9}" presName="desTx" presStyleLbl="revTx" presStyleIdx="1" presStyleCnt="3">
        <dgm:presLayoutVars/>
      </dgm:prSet>
      <dgm:spPr/>
    </dgm:pt>
    <dgm:pt modelId="{3EAC8AC5-9570-4148-A247-40864C7ECFC7}" type="pres">
      <dgm:prSet presAssocID="{F1A8A216-26CB-4C5B-AA66-6CDAD3115B73}" presName="sibTrans" presStyleCnt="0"/>
      <dgm:spPr/>
    </dgm:pt>
    <dgm:pt modelId="{420F6A8C-DF7E-4572-AED2-AEF45215781D}" type="pres">
      <dgm:prSet presAssocID="{CD73AFFF-ACDA-4004-8DA1-06B97346FD74}" presName="compNode" presStyleCnt="0"/>
      <dgm:spPr/>
    </dgm:pt>
    <dgm:pt modelId="{EA9A96E2-B605-4FEE-8A41-078B43E686A6}" type="pres">
      <dgm:prSet presAssocID="{CD73AFFF-ACDA-4004-8DA1-06B97346FD74}" presName="bgRect" presStyleLbl="bgShp" presStyleIdx="1" presStyleCnt="2"/>
      <dgm:spPr/>
    </dgm:pt>
    <dgm:pt modelId="{BD264CEB-E9A9-4B7C-ACF8-38AE8B5E754F}" type="pres">
      <dgm:prSet presAssocID="{CD73AFFF-ACDA-4004-8DA1-06B97346FD7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3B03B78B-A544-4360-A689-18B0C13CD314}" type="pres">
      <dgm:prSet presAssocID="{CD73AFFF-ACDA-4004-8DA1-06B97346FD74}" presName="spaceRect" presStyleCnt="0"/>
      <dgm:spPr/>
    </dgm:pt>
    <dgm:pt modelId="{CC71B6AA-BBB9-4A54-B47D-DEF168B28CC1}" type="pres">
      <dgm:prSet presAssocID="{CD73AFFF-ACDA-4004-8DA1-06B97346FD7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15DD320-A44F-461F-B409-302505704317}" type="presOf" srcId="{67F91F40-D2C3-46E3-9152-D8A2E1F5D463}" destId="{41C486A3-5EEA-4C3A-992A-3349DDC6EB95}" srcOrd="0" destOrd="0" presId="urn:microsoft.com/office/officeart/2018/2/layout/IconVerticalSolidList"/>
    <dgm:cxn modelId="{CFA8AF4F-2151-4F90-9FF6-6E8079CB28DA}" type="presOf" srcId="{CD73AFFF-ACDA-4004-8DA1-06B97346FD74}" destId="{CC71B6AA-BBB9-4A54-B47D-DEF168B28CC1}" srcOrd="0" destOrd="0" presId="urn:microsoft.com/office/officeart/2018/2/layout/IconVerticalSolidList"/>
    <dgm:cxn modelId="{B896C594-40A4-4BF3-AF13-98FD9D7CAC6D}" type="presOf" srcId="{F18CECE9-ABA1-4516-9A97-23F489E6E6F9}" destId="{06D1CADD-FCE3-4E60-AFFD-B86704C50928}" srcOrd="0" destOrd="0" presId="urn:microsoft.com/office/officeart/2018/2/layout/IconVerticalSolidList"/>
    <dgm:cxn modelId="{91E889A0-C6DD-462F-8993-35BDC1FEBECC}" srcId="{67F91F40-D2C3-46E3-9152-D8A2E1F5D463}" destId="{CD73AFFF-ACDA-4004-8DA1-06B97346FD74}" srcOrd="1" destOrd="0" parTransId="{5123E12A-9FC2-4346-A704-C1B9AA5F823C}" sibTransId="{669DA7E6-04B4-47D7-B015-720F04FE7969}"/>
    <dgm:cxn modelId="{597DD3BA-7A1E-42B9-95BB-DC35A027FE55}" srcId="{F18CECE9-ABA1-4516-9A97-23F489E6E6F9}" destId="{B67A7B73-78E9-486D-8A40-EB13F35C8862}" srcOrd="0" destOrd="0" parTransId="{78D96EFE-2D85-4A6C-B00E-AD248F57C4B9}" sibTransId="{488E7EF8-BA08-4D51-995E-2ABBBC35A880}"/>
    <dgm:cxn modelId="{6DBC4FCF-4245-4597-A3A8-D5F49D163EC4}" type="presOf" srcId="{B67A7B73-78E9-486D-8A40-EB13F35C8862}" destId="{67B858F6-3BA3-4844-8774-8C0A5E43C2A8}" srcOrd="0" destOrd="0" presId="urn:microsoft.com/office/officeart/2018/2/layout/IconVerticalSolidList"/>
    <dgm:cxn modelId="{526939E6-FA24-4E99-8674-1043A64DF8CC}" srcId="{67F91F40-D2C3-46E3-9152-D8A2E1F5D463}" destId="{F18CECE9-ABA1-4516-9A97-23F489E6E6F9}" srcOrd="0" destOrd="0" parTransId="{63DBB546-CC37-4106-83A4-404021484812}" sibTransId="{F1A8A216-26CB-4C5B-AA66-6CDAD3115B73}"/>
    <dgm:cxn modelId="{E9AE7D89-B9CC-42E9-829C-5BE26A7BC4DC}" type="presParOf" srcId="{41C486A3-5EEA-4C3A-992A-3349DDC6EB95}" destId="{E227FDBB-E621-4BA6-A046-A31154A5F81D}" srcOrd="0" destOrd="0" presId="urn:microsoft.com/office/officeart/2018/2/layout/IconVerticalSolidList"/>
    <dgm:cxn modelId="{9F59BCB3-77D9-4D60-B9B4-62660A6E32D4}" type="presParOf" srcId="{E227FDBB-E621-4BA6-A046-A31154A5F81D}" destId="{4F3482B9-D033-4F79-968E-9254905E7C80}" srcOrd="0" destOrd="0" presId="urn:microsoft.com/office/officeart/2018/2/layout/IconVerticalSolidList"/>
    <dgm:cxn modelId="{8A7ED17F-6D3B-4527-B090-99C9544D19B0}" type="presParOf" srcId="{E227FDBB-E621-4BA6-A046-A31154A5F81D}" destId="{C928C5F1-4748-4F0A-879C-9B24C64DC64D}" srcOrd="1" destOrd="0" presId="urn:microsoft.com/office/officeart/2018/2/layout/IconVerticalSolidList"/>
    <dgm:cxn modelId="{CF8CC164-8155-43F0-8E01-FDAE8BBF00D7}" type="presParOf" srcId="{E227FDBB-E621-4BA6-A046-A31154A5F81D}" destId="{C2027B8D-F90F-43F4-8B2C-E69DA89E1469}" srcOrd="2" destOrd="0" presId="urn:microsoft.com/office/officeart/2018/2/layout/IconVerticalSolidList"/>
    <dgm:cxn modelId="{6B49A173-30FD-4D14-9911-93CA9A26F792}" type="presParOf" srcId="{E227FDBB-E621-4BA6-A046-A31154A5F81D}" destId="{06D1CADD-FCE3-4E60-AFFD-B86704C50928}" srcOrd="3" destOrd="0" presId="urn:microsoft.com/office/officeart/2018/2/layout/IconVerticalSolidList"/>
    <dgm:cxn modelId="{BAC92C30-63A2-4E9B-BA42-54D97BBC3753}" type="presParOf" srcId="{E227FDBB-E621-4BA6-A046-A31154A5F81D}" destId="{67B858F6-3BA3-4844-8774-8C0A5E43C2A8}" srcOrd="4" destOrd="0" presId="urn:microsoft.com/office/officeart/2018/2/layout/IconVerticalSolidList"/>
    <dgm:cxn modelId="{22194413-8419-4498-85DC-5CBC02EBF48F}" type="presParOf" srcId="{41C486A3-5EEA-4C3A-992A-3349DDC6EB95}" destId="{3EAC8AC5-9570-4148-A247-40864C7ECFC7}" srcOrd="1" destOrd="0" presId="urn:microsoft.com/office/officeart/2018/2/layout/IconVerticalSolidList"/>
    <dgm:cxn modelId="{BA413E3F-A2A1-4EB1-9D10-57D24DDEC7BD}" type="presParOf" srcId="{41C486A3-5EEA-4C3A-992A-3349DDC6EB95}" destId="{420F6A8C-DF7E-4572-AED2-AEF45215781D}" srcOrd="2" destOrd="0" presId="urn:microsoft.com/office/officeart/2018/2/layout/IconVerticalSolidList"/>
    <dgm:cxn modelId="{522C79F9-4366-4994-A441-B0696923A732}" type="presParOf" srcId="{420F6A8C-DF7E-4572-AED2-AEF45215781D}" destId="{EA9A96E2-B605-4FEE-8A41-078B43E686A6}" srcOrd="0" destOrd="0" presId="urn:microsoft.com/office/officeart/2018/2/layout/IconVerticalSolidList"/>
    <dgm:cxn modelId="{E771E399-E46B-49D8-A655-C597C725137A}" type="presParOf" srcId="{420F6A8C-DF7E-4572-AED2-AEF45215781D}" destId="{BD264CEB-E9A9-4B7C-ACF8-38AE8B5E754F}" srcOrd="1" destOrd="0" presId="urn:microsoft.com/office/officeart/2018/2/layout/IconVerticalSolidList"/>
    <dgm:cxn modelId="{BB8BBFD2-579E-46F8-9C5D-95E755277917}" type="presParOf" srcId="{420F6A8C-DF7E-4572-AED2-AEF45215781D}" destId="{3B03B78B-A544-4360-A689-18B0C13CD314}" srcOrd="2" destOrd="0" presId="urn:microsoft.com/office/officeart/2018/2/layout/IconVerticalSolidList"/>
    <dgm:cxn modelId="{14B4D38C-442D-4FC9-BF62-81A64D4D1090}" type="presParOf" srcId="{420F6A8C-DF7E-4572-AED2-AEF45215781D}" destId="{CC71B6AA-BBB9-4A54-B47D-DEF168B28CC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CF5C92-EB55-4175-BCB2-96B6BB1929AD}">
      <dsp:nvSpPr>
        <dsp:cNvPr id="0" name=""/>
        <dsp:cNvSpPr/>
      </dsp:nvSpPr>
      <dsp:spPr>
        <a:xfrm>
          <a:off x="0" y="2118"/>
          <a:ext cx="6492875" cy="10739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648869-09F9-4045-8E6E-2035297E3956}">
      <dsp:nvSpPr>
        <dsp:cNvPr id="0" name=""/>
        <dsp:cNvSpPr/>
      </dsp:nvSpPr>
      <dsp:spPr>
        <a:xfrm>
          <a:off x="324863" y="243752"/>
          <a:ext cx="590660" cy="5906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11000" r="-11000"/>
          </a:stretch>
        </a:blipFill>
        <a:ln w="15875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599CF-A5B3-4DD2-A1C2-9DE98EEDDDF6}">
      <dsp:nvSpPr>
        <dsp:cNvPr id="0" name=""/>
        <dsp:cNvSpPr/>
      </dsp:nvSpPr>
      <dsp:spPr>
        <a:xfrm>
          <a:off x="1240387" y="2118"/>
          <a:ext cx="5252487" cy="1073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657" tIns="113657" rIns="113657" bIns="11365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Finding a group.</a:t>
          </a:r>
        </a:p>
      </dsp:txBody>
      <dsp:txXfrm>
        <a:off x="1240387" y="2118"/>
        <a:ext cx="5252487" cy="1073928"/>
      </dsp:txXfrm>
    </dsp:sp>
    <dsp:sp modelId="{CE6F880E-C618-4BE8-B84A-DE6A0E86D669}">
      <dsp:nvSpPr>
        <dsp:cNvPr id="0" name=""/>
        <dsp:cNvSpPr/>
      </dsp:nvSpPr>
      <dsp:spPr>
        <a:xfrm>
          <a:off x="0" y="1344530"/>
          <a:ext cx="6492875" cy="10739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BBE5C-6D5C-4EBB-B8FF-73A03F626204}">
      <dsp:nvSpPr>
        <dsp:cNvPr id="0" name=""/>
        <dsp:cNvSpPr/>
      </dsp:nvSpPr>
      <dsp:spPr>
        <a:xfrm>
          <a:off x="324863" y="1586164"/>
          <a:ext cx="590660" cy="5906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B830D-B31B-4358-990E-B1AE732C68E2}">
      <dsp:nvSpPr>
        <dsp:cNvPr id="0" name=""/>
        <dsp:cNvSpPr/>
      </dsp:nvSpPr>
      <dsp:spPr>
        <a:xfrm>
          <a:off x="1240387" y="1344530"/>
          <a:ext cx="5252487" cy="1073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657" tIns="113657" rIns="113657" bIns="11365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Coming up with the problem we wanted to solve. </a:t>
          </a:r>
        </a:p>
      </dsp:txBody>
      <dsp:txXfrm>
        <a:off x="1240387" y="1344530"/>
        <a:ext cx="5252487" cy="1073928"/>
      </dsp:txXfrm>
    </dsp:sp>
    <dsp:sp modelId="{B23309F9-616B-4946-BD01-B7BE11A43E9B}">
      <dsp:nvSpPr>
        <dsp:cNvPr id="0" name=""/>
        <dsp:cNvSpPr/>
      </dsp:nvSpPr>
      <dsp:spPr>
        <a:xfrm>
          <a:off x="0" y="2686941"/>
          <a:ext cx="6492875" cy="10739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6B7ADA-89E1-4C20-85A6-87E2F9C639F4}">
      <dsp:nvSpPr>
        <dsp:cNvPr id="0" name=""/>
        <dsp:cNvSpPr/>
      </dsp:nvSpPr>
      <dsp:spPr>
        <a:xfrm>
          <a:off x="324863" y="2928575"/>
          <a:ext cx="590660" cy="590660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13000" r="-13000"/>
          </a:stretch>
        </a:blipFill>
        <a:ln w="15875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44B99-EC4D-40B2-898F-BEE7C1675ABF}">
      <dsp:nvSpPr>
        <dsp:cNvPr id="0" name=""/>
        <dsp:cNvSpPr/>
      </dsp:nvSpPr>
      <dsp:spPr>
        <a:xfrm>
          <a:off x="1240387" y="2686941"/>
          <a:ext cx="5252487" cy="1073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657" tIns="113657" rIns="113657" bIns="113657" numCol="1" spcCol="1270" anchor="ctr" anchorCtr="0">
          <a:noAutofit/>
        </a:bodyPr>
        <a:lstStyle/>
        <a:p>
          <a:pPr marL="0" lvl="0" indent="0" algn="l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orbel" panose="020B0503020204020204"/>
            </a:rPr>
            <a:t>Looking at different tools that we could use to implement our solution to the problem.</a:t>
          </a:r>
        </a:p>
      </dsp:txBody>
      <dsp:txXfrm>
        <a:off x="1240387" y="2686941"/>
        <a:ext cx="5252487" cy="1073928"/>
      </dsp:txXfrm>
    </dsp:sp>
    <dsp:sp modelId="{57EFD4E6-0C77-4738-8C84-E533CDEE3F17}">
      <dsp:nvSpPr>
        <dsp:cNvPr id="0" name=""/>
        <dsp:cNvSpPr/>
      </dsp:nvSpPr>
      <dsp:spPr>
        <a:xfrm>
          <a:off x="0" y="4029352"/>
          <a:ext cx="6492875" cy="10739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5C7970-64BC-4988-AA06-29B3C3B8CA68}">
      <dsp:nvSpPr>
        <dsp:cNvPr id="0" name=""/>
        <dsp:cNvSpPr/>
      </dsp:nvSpPr>
      <dsp:spPr>
        <a:xfrm>
          <a:off x="324863" y="4270986"/>
          <a:ext cx="590660" cy="59066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2055A-DC92-403A-9C73-6525C32AD2B6}">
      <dsp:nvSpPr>
        <dsp:cNvPr id="0" name=""/>
        <dsp:cNvSpPr/>
      </dsp:nvSpPr>
      <dsp:spPr>
        <a:xfrm>
          <a:off x="1240387" y="4029352"/>
          <a:ext cx="5252487" cy="1073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657" tIns="113657" rIns="113657" bIns="113657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Choosing the different tools we want to put to use.</a:t>
          </a:r>
        </a:p>
      </dsp:txBody>
      <dsp:txXfrm>
        <a:off x="1240387" y="4029352"/>
        <a:ext cx="5252487" cy="1073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F880E-C618-4BE8-B84A-DE6A0E86D669}">
      <dsp:nvSpPr>
        <dsp:cNvPr id="0" name=""/>
        <dsp:cNvSpPr/>
      </dsp:nvSpPr>
      <dsp:spPr>
        <a:xfrm>
          <a:off x="0" y="623"/>
          <a:ext cx="6492875" cy="14583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BBE5C-6D5C-4EBB-B8FF-73A03F626204}">
      <dsp:nvSpPr>
        <dsp:cNvPr id="0" name=""/>
        <dsp:cNvSpPr/>
      </dsp:nvSpPr>
      <dsp:spPr>
        <a:xfrm>
          <a:off x="441144" y="328747"/>
          <a:ext cx="802081" cy="8020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B830D-B31B-4358-990E-B1AE732C68E2}">
      <dsp:nvSpPr>
        <dsp:cNvPr id="0" name=""/>
        <dsp:cNvSpPr/>
      </dsp:nvSpPr>
      <dsp:spPr>
        <a:xfrm>
          <a:off x="1684370" y="623"/>
          <a:ext cx="4808504" cy="145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40" tIns="154340" rIns="154340" bIns="15434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The focus for us here was to set up our environment on android studio using the license that we were able to obtain to use the SDK.</a:t>
          </a:r>
        </a:p>
      </dsp:txBody>
      <dsp:txXfrm>
        <a:off x="1684370" y="623"/>
        <a:ext cx="4808504" cy="1458329"/>
      </dsp:txXfrm>
    </dsp:sp>
    <dsp:sp modelId="{57EFD4E6-0C77-4738-8C84-E533CDEE3F17}">
      <dsp:nvSpPr>
        <dsp:cNvPr id="0" name=""/>
        <dsp:cNvSpPr/>
      </dsp:nvSpPr>
      <dsp:spPr>
        <a:xfrm>
          <a:off x="0" y="1823535"/>
          <a:ext cx="6492875" cy="14583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5C7970-64BC-4988-AA06-29B3C3B8CA68}">
      <dsp:nvSpPr>
        <dsp:cNvPr id="0" name=""/>
        <dsp:cNvSpPr/>
      </dsp:nvSpPr>
      <dsp:spPr>
        <a:xfrm>
          <a:off x="441144" y="2151659"/>
          <a:ext cx="802081" cy="8020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2055A-DC92-403A-9C73-6525C32AD2B6}">
      <dsp:nvSpPr>
        <dsp:cNvPr id="0" name=""/>
        <dsp:cNvSpPr/>
      </dsp:nvSpPr>
      <dsp:spPr>
        <a:xfrm>
          <a:off x="1684370" y="1823535"/>
          <a:ext cx="4808504" cy="145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40" tIns="154340" rIns="154340" bIns="15434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Licensing was the most time consuming part for these two weeks. </a:t>
          </a:r>
        </a:p>
      </dsp:txBody>
      <dsp:txXfrm>
        <a:off x="1684370" y="1823535"/>
        <a:ext cx="4808504" cy="1458329"/>
      </dsp:txXfrm>
    </dsp:sp>
    <dsp:sp modelId="{732E0717-A1CC-4277-B981-7339EEF77D15}">
      <dsp:nvSpPr>
        <dsp:cNvPr id="0" name=""/>
        <dsp:cNvSpPr/>
      </dsp:nvSpPr>
      <dsp:spPr>
        <a:xfrm>
          <a:off x="0" y="3646447"/>
          <a:ext cx="6492875" cy="14583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3A473-6CB4-4C87-9F6E-33A66083915A}">
      <dsp:nvSpPr>
        <dsp:cNvPr id="0" name=""/>
        <dsp:cNvSpPr/>
      </dsp:nvSpPr>
      <dsp:spPr>
        <a:xfrm>
          <a:off x="441144" y="3974571"/>
          <a:ext cx="802081" cy="80208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E39C5-7695-41E2-B0C6-F58B7EBC1284}">
      <dsp:nvSpPr>
        <dsp:cNvPr id="0" name=""/>
        <dsp:cNvSpPr/>
      </dsp:nvSpPr>
      <dsp:spPr>
        <a:xfrm>
          <a:off x="1684370" y="3646447"/>
          <a:ext cx="4808504" cy="145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40" tIns="154340" rIns="154340" bIns="15434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Began researching the accuracy of GPS coordinates and looked to see if it was a </a:t>
          </a:r>
          <a:r>
            <a:rPr lang="en-US" sz="1800" kern="1200"/>
            <a:t>viable solution.</a:t>
          </a:r>
          <a:endParaRPr lang="en-US" sz="1800" kern="1200" dirty="0"/>
        </a:p>
      </dsp:txBody>
      <dsp:txXfrm>
        <a:off x="1684370" y="3646447"/>
        <a:ext cx="4808504" cy="14583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346D6-B233-417B-98F0-EFCC17DE15DC}">
      <dsp:nvSpPr>
        <dsp:cNvPr id="0" name=""/>
        <dsp:cNvSpPr/>
      </dsp:nvSpPr>
      <dsp:spPr>
        <a:xfrm>
          <a:off x="0" y="623"/>
          <a:ext cx="6492875" cy="14583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6C1CC3-1B9A-4180-8024-52414524101C}">
      <dsp:nvSpPr>
        <dsp:cNvPr id="0" name=""/>
        <dsp:cNvSpPr/>
      </dsp:nvSpPr>
      <dsp:spPr>
        <a:xfrm>
          <a:off x="441144" y="328747"/>
          <a:ext cx="802081" cy="8020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FBB1B-64A5-4AD3-A9D6-E738952D8A6F}">
      <dsp:nvSpPr>
        <dsp:cNvPr id="0" name=""/>
        <dsp:cNvSpPr/>
      </dsp:nvSpPr>
      <dsp:spPr>
        <a:xfrm>
          <a:off x="1684370" y="623"/>
          <a:ext cx="4808504" cy="145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40" tIns="154340" rIns="154340" bIns="15434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Setting up the base up to use the primary source of </a:t>
          </a:r>
          <a:r>
            <a:rPr lang="en-US" sz="2500" kern="1200" dirty="0">
              <a:latin typeface="Corbel" panose="020B0503020204020204"/>
            </a:rPr>
            <a:t>feedback</a:t>
          </a:r>
          <a:r>
            <a:rPr lang="en-US" sz="2500" kern="1200" dirty="0"/>
            <a:t>, the camera.</a:t>
          </a:r>
        </a:p>
      </dsp:txBody>
      <dsp:txXfrm>
        <a:off x="1684370" y="623"/>
        <a:ext cx="4808504" cy="1458329"/>
      </dsp:txXfrm>
    </dsp:sp>
    <dsp:sp modelId="{4D92AE06-CF4A-4160-B636-7E3086F1612D}">
      <dsp:nvSpPr>
        <dsp:cNvPr id="0" name=""/>
        <dsp:cNvSpPr/>
      </dsp:nvSpPr>
      <dsp:spPr>
        <a:xfrm>
          <a:off x="0" y="1823535"/>
          <a:ext cx="6492875" cy="14583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6C2AEA-6A1E-4ECD-876D-13EB82AFEE94}">
      <dsp:nvSpPr>
        <dsp:cNvPr id="0" name=""/>
        <dsp:cNvSpPr/>
      </dsp:nvSpPr>
      <dsp:spPr>
        <a:xfrm>
          <a:off x="441144" y="2151659"/>
          <a:ext cx="802081" cy="8020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2C167-FF0F-429D-AAE0-D86D9C1D5DD4}">
      <dsp:nvSpPr>
        <dsp:cNvPr id="0" name=""/>
        <dsp:cNvSpPr/>
      </dsp:nvSpPr>
      <dsp:spPr>
        <a:xfrm>
          <a:off x="1684370" y="1823535"/>
          <a:ext cx="2921793" cy="145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40" tIns="154340" rIns="154340" bIns="15434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Putting all location data into a file </a:t>
          </a:r>
        </a:p>
      </dsp:txBody>
      <dsp:txXfrm>
        <a:off x="1684370" y="1823535"/>
        <a:ext cx="2921793" cy="1458329"/>
      </dsp:txXfrm>
    </dsp:sp>
    <dsp:sp modelId="{31ECBE08-0740-4D2C-B380-848F48209812}">
      <dsp:nvSpPr>
        <dsp:cNvPr id="0" name=""/>
        <dsp:cNvSpPr/>
      </dsp:nvSpPr>
      <dsp:spPr>
        <a:xfrm>
          <a:off x="4606164" y="1823535"/>
          <a:ext cx="1886710" cy="145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40" tIns="154340" rIns="154340" bIns="15434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Running through parser.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Makers appear with data from a JSON file. </a:t>
          </a:r>
        </a:p>
      </dsp:txBody>
      <dsp:txXfrm>
        <a:off x="4606164" y="1823535"/>
        <a:ext cx="1886710" cy="1458329"/>
      </dsp:txXfrm>
    </dsp:sp>
    <dsp:sp modelId="{76955CB3-B1E2-48CA-8525-82114EC62780}">
      <dsp:nvSpPr>
        <dsp:cNvPr id="0" name=""/>
        <dsp:cNvSpPr/>
      </dsp:nvSpPr>
      <dsp:spPr>
        <a:xfrm>
          <a:off x="0" y="3646447"/>
          <a:ext cx="6492875" cy="14583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DD23A-B24F-48E3-8804-CE2B25A06F09}">
      <dsp:nvSpPr>
        <dsp:cNvPr id="0" name=""/>
        <dsp:cNvSpPr/>
      </dsp:nvSpPr>
      <dsp:spPr>
        <a:xfrm>
          <a:off x="441144" y="3974571"/>
          <a:ext cx="802081" cy="80208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8C40C2-96EB-482F-8C58-BCF05516691D}">
      <dsp:nvSpPr>
        <dsp:cNvPr id="0" name=""/>
        <dsp:cNvSpPr/>
      </dsp:nvSpPr>
      <dsp:spPr>
        <a:xfrm>
          <a:off x="1684370" y="3646447"/>
          <a:ext cx="2921793" cy="145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40" tIns="154340" rIns="154340" bIns="15434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Adjustment of marker locations. </a:t>
          </a:r>
        </a:p>
      </dsp:txBody>
      <dsp:txXfrm>
        <a:off x="1684370" y="3646447"/>
        <a:ext cx="2921793" cy="1458329"/>
      </dsp:txXfrm>
    </dsp:sp>
    <dsp:sp modelId="{AB42C6D8-19B5-4201-9419-34B3D509FA97}">
      <dsp:nvSpPr>
        <dsp:cNvPr id="0" name=""/>
        <dsp:cNvSpPr/>
      </dsp:nvSpPr>
      <dsp:spPr>
        <a:xfrm>
          <a:off x="4606164" y="3646447"/>
          <a:ext cx="1886710" cy="145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40" tIns="154340" rIns="154340" bIns="15434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Geo-Fences for indoor navigation</a:t>
          </a:r>
        </a:p>
      </dsp:txBody>
      <dsp:txXfrm>
        <a:off x="4606164" y="3646447"/>
        <a:ext cx="1886710" cy="14583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3482B9-D033-4F79-968E-9254905E7C80}">
      <dsp:nvSpPr>
        <dsp:cNvPr id="0" name=""/>
        <dsp:cNvSpPr/>
      </dsp:nvSpPr>
      <dsp:spPr>
        <a:xfrm>
          <a:off x="0" y="829627"/>
          <a:ext cx="6492875" cy="15316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8C5F1-4748-4F0A-879C-9B24C64DC64D}">
      <dsp:nvSpPr>
        <dsp:cNvPr id="0" name=""/>
        <dsp:cNvSpPr/>
      </dsp:nvSpPr>
      <dsp:spPr>
        <a:xfrm>
          <a:off x="463315" y="1174241"/>
          <a:ext cx="842391" cy="8423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1CADD-FCE3-4E60-AFFD-B86704C50928}">
      <dsp:nvSpPr>
        <dsp:cNvPr id="0" name=""/>
        <dsp:cNvSpPr/>
      </dsp:nvSpPr>
      <dsp:spPr>
        <a:xfrm>
          <a:off x="1769021" y="829627"/>
          <a:ext cx="2921793" cy="1531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096" tIns="162096" rIns="162096" bIns="16209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next steps for us would be to continue to work on the accuracy of the distances between two objects.</a:t>
          </a:r>
        </a:p>
      </dsp:txBody>
      <dsp:txXfrm>
        <a:off x="1769021" y="829627"/>
        <a:ext cx="2921793" cy="1531620"/>
      </dsp:txXfrm>
    </dsp:sp>
    <dsp:sp modelId="{67B858F6-3BA3-4844-8774-8C0A5E43C2A8}">
      <dsp:nvSpPr>
        <dsp:cNvPr id="0" name=""/>
        <dsp:cNvSpPr/>
      </dsp:nvSpPr>
      <dsp:spPr>
        <a:xfrm>
          <a:off x="4690814" y="829627"/>
          <a:ext cx="1802060" cy="1531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096" tIns="162096" rIns="162096" bIns="162096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Also the altitude.</a:t>
          </a:r>
        </a:p>
      </dsp:txBody>
      <dsp:txXfrm>
        <a:off x="4690814" y="829627"/>
        <a:ext cx="1802060" cy="1531620"/>
      </dsp:txXfrm>
    </dsp:sp>
    <dsp:sp modelId="{EA9A96E2-B605-4FEE-8A41-078B43E686A6}">
      <dsp:nvSpPr>
        <dsp:cNvPr id="0" name=""/>
        <dsp:cNvSpPr/>
      </dsp:nvSpPr>
      <dsp:spPr>
        <a:xfrm>
          <a:off x="0" y="2744152"/>
          <a:ext cx="6492875" cy="15316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64CEB-E9A9-4B7C-ACF8-38AE8B5E754F}">
      <dsp:nvSpPr>
        <dsp:cNvPr id="0" name=""/>
        <dsp:cNvSpPr/>
      </dsp:nvSpPr>
      <dsp:spPr>
        <a:xfrm>
          <a:off x="463315" y="3088767"/>
          <a:ext cx="842391" cy="8423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71B6AA-BBB9-4A54-B47D-DEF168B28CC1}">
      <dsp:nvSpPr>
        <dsp:cNvPr id="0" name=""/>
        <dsp:cNvSpPr/>
      </dsp:nvSpPr>
      <dsp:spPr>
        <a:xfrm>
          <a:off x="1769021" y="2744152"/>
          <a:ext cx="4723853" cy="1531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096" tIns="162096" rIns="162096" bIns="16209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Geo-Fences that will be needed to navigate indoors. </a:t>
          </a:r>
        </a:p>
      </dsp:txBody>
      <dsp:txXfrm>
        <a:off x="1769021" y="2744152"/>
        <a:ext cx="4723853" cy="1531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61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45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34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68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037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91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497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314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1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5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912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97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26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0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4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5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0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igpapaburt.com/data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509464"/>
            <a:ext cx="8574622" cy="2328651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en-US" sz="2800">
                <a:latin typeface="Segoe UI"/>
                <a:cs typeface="Segoe UI"/>
              </a:rPr>
              <a:t>Resources and Environment</a:t>
            </a:r>
            <a:br>
              <a:rPr lang="en-US" sz="2800">
                <a:latin typeface="Segoe UI"/>
                <a:cs typeface="Segoe UI"/>
              </a:rPr>
            </a:br>
            <a:br>
              <a:rPr lang="en-US" sz="2800">
                <a:latin typeface="Segoe UI"/>
                <a:cs typeface="Segoe UI"/>
              </a:rPr>
            </a:br>
            <a:r>
              <a:rPr lang="en-US" sz="2400">
                <a:latin typeface="Segoe UI"/>
                <a:cs typeface="Segoe UI"/>
              </a:rPr>
              <a:t>For</a:t>
            </a:r>
            <a:br>
              <a:rPr lang="en-US" sz="2400">
                <a:latin typeface="Segoe UI"/>
                <a:cs typeface="Segoe UI"/>
              </a:rPr>
            </a:br>
            <a:br>
              <a:rPr lang="en-US" sz="2800">
                <a:latin typeface="Segoe UI"/>
                <a:cs typeface="Segoe UI"/>
              </a:rPr>
            </a:br>
            <a:r>
              <a:rPr lang="en-US" sz="2800">
                <a:latin typeface="Segoe UI"/>
                <a:cs typeface="Segoe UI"/>
              </a:rPr>
              <a:t>Campus Data For Geo-Location Based Augmented Reality</a:t>
            </a:r>
            <a:endParaRPr lang="en-US" sz="2800" dirty="0">
              <a:latin typeface="Corbel"/>
              <a:cs typeface="Segoe U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4006163"/>
            <a:ext cx="6987645" cy="1932819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latin typeface="Segoe UI Light"/>
                <a:cs typeface="Segoe UI Light"/>
              </a:rPr>
              <a:t>By </a:t>
            </a:r>
          </a:p>
          <a:p>
            <a:r>
              <a:rPr lang="en-US">
                <a:latin typeface="Segoe UI Light"/>
                <a:cs typeface="Segoe UI Light"/>
              </a:rPr>
              <a:t> Cesar Aleman </a:t>
            </a:r>
          </a:p>
          <a:p>
            <a:r>
              <a:rPr lang="en-US">
                <a:latin typeface="Segoe UI Light"/>
                <a:cs typeface="Segoe UI Light"/>
              </a:rPr>
              <a:t>Spencer Austin</a:t>
            </a:r>
          </a:p>
          <a:p>
            <a:r>
              <a:rPr lang="en-US">
                <a:latin typeface="Segoe UI Light"/>
                <a:cs typeface="Segoe UI Light"/>
              </a:rPr>
              <a:t>  Andrew Burt </a:t>
            </a:r>
          </a:p>
          <a:p>
            <a:r>
              <a:rPr lang="en-US">
                <a:latin typeface="Segoe UI Light"/>
                <a:cs typeface="Segoe UI Light"/>
              </a:rPr>
              <a:t>Rodrigo Ortiz</a:t>
            </a:r>
            <a:endParaRPr lang="en-US" dirty="0">
              <a:latin typeface="Segoe UI Light"/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4497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859B631-45D8-41B0-B7BC-3248D90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013" y="1072609"/>
            <a:ext cx="3041557" cy="4522647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Demonstration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1B7D2C-387E-435C-911C-EB4229AD27A5}"/>
              </a:ext>
            </a:extLst>
          </p:cNvPr>
          <p:cNvSpPr txBox="1"/>
          <p:nvPr/>
        </p:nvSpPr>
        <p:spPr>
          <a:xfrm>
            <a:off x="5149032" y="1072609"/>
            <a:ext cx="6383207" cy="452264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285750" indent="-285750" defTabSz="4572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lang="en-US" sz="2000" dirty="0">
                <a:ea typeface="+mn-lt"/>
                <a:cs typeface="+mn-lt"/>
                <a:hlinkClick r:id="rId3"/>
              </a:rPr>
              <a:t>https://bigpapaburt.com/data/</a:t>
            </a:r>
            <a:endParaRPr lang="en-US" sz="2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1643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B8190-1E8C-4618-8942-E1F843C7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0"/>
            <a:ext cx="9999663" cy="1323974"/>
          </a:xfrm>
        </p:spPr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FFB8C-68E7-4937-99FB-1B145C287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7776" y="1881330"/>
            <a:ext cx="4885530" cy="1259033"/>
          </a:xfrm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Currently students and guests of the CUSB campus can only navigate around campus based on antiquated maps which may be inaccurate or lead to confusion.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553F6E-24EF-4353-98E2-38094533F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78250" y="3717638"/>
            <a:ext cx="4895056" cy="1115291"/>
          </a:xfrm>
        </p:spPr>
        <p:txBody>
          <a:bodyPr/>
          <a:lstStyle/>
          <a:p>
            <a:r>
              <a:rPr lang="en-US" dirty="0"/>
              <a:t>There is no true way of navigating around CSUB without consulting the help of someone who is familiar with the ins and outs of CSUB.</a:t>
            </a:r>
          </a:p>
        </p:txBody>
      </p:sp>
      <p:pic>
        <p:nvPicPr>
          <p:cNvPr id="5" name="Picture 5" descr="A group of people standing in a parking lot&#10;&#10;Description generated with high confidence">
            <a:extLst>
              <a:ext uri="{FF2B5EF4-FFF2-40B4-BE49-F238E27FC236}">
                <a16:creationId xmlns:a16="http://schemas.microsoft.com/office/drawing/2014/main" id="{8A9E9B05-5E57-41AB-A529-16DAD85A8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380" y="4023622"/>
            <a:ext cx="2743200" cy="2102941"/>
          </a:xfrm>
          <a:prstGeom prst="rect">
            <a:avLst/>
          </a:prstGeom>
        </p:spPr>
      </p:pic>
      <p:pic>
        <p:nvPicPr>
          <p:cNvPr id="7" name="Picture 7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4A7983A6-FB87-4A17-A2C9-018DC38346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640" y="1399469"/>
            <a:ext cx="2576945" cy="221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9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B09EC-E06A-4ABC-966E-64E480EAF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47625"/>
            <a:ext cx="10018713" cy="1276349"/>
          </a:xfrm>
        </p:spPr>
        <p:txBody>
          <a:bodyPr/>
          <a:lstStyle/>
          <a:p>
            <a:r>
              <a:rPr lang="en-US" dirty="0"/>
              <a:t>The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AB9F0-BDFA-4C82-AD2B-CB07E5987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312" y="1617910"/>
            <a:ext cx="4895055" cy="3345873"/>
          </a:xfrm>
        </p:spPr>
        <p:txBody>
          <a:bodyPr/>
          <a:lstStyle/>
          <a:p>
            <a:r>
              <a:rPr lang="en-US" dirty="0" err="1">
                <a:ea typeface="+mn-lt"/>
                <a:cs typeface="+mn-lt"/>
              </a:rPr>
              <a:t>Wikitude's</a:t>
            </a:r>
            <a:r>
              <a:rPr lang="en-US" dirty="0">
                <a:ea typeface="+mn-lt"/>
                <a:cs typeface="+mn-lt"/>
              </a:rPr>
              <a:t> SDK will be used as our base for  a Geo-Based Augmented Reality Mobile Application.</a:t>
            </a:r>
          </a:p>
          <a:p>
            <a:pPr>
              <a:buClr>
                <a:srgbClr val="1287C3"/>
              </a:buClr>
            </a:pPr>
            <a:endParaRPr lang="en-US" dirty="0">
              <a:ea typeface="+mn-lt"/>
              <a:cs typeface="+mn-lt"/>
            </a:endParaRPr>
          </a:p>
          <a:p>
            <a:pPr>
              <a:buClr>
                <a:srgbClr val="1287C3"/>
              </a:buClr>
            </a:pPr>
            <a:endParaRPr lang="en-US" dirty="0">
              <a:ea typeface="+mn-lt"/>
              <a:cs typeface="+mn-lt"/>
            </a:endParaRPr>
          </a:p>
          <a:p>
            <a:pPr>
              <a:buClr>
                <a:srgbClr val="1287C3"/>
              </a:buClr>
            </a:pPr>
            <a:r>
              <a:rPr lang="en-US" dirty="0">
                <a:ea typeface="+mn-lt"/>
                <a:cs typeface="+mn-lt"/>
              </a:rPr>
              <a:t>An example phone app showcases the functionality of displaying points of interests along with descriptions of that interest.</a:t>
            </a:r>
          </a:p>
          <a:p>
            <a:pPr>
              <a:buClr>
                <a:srgbClr val="1287C3"/>
              </a:buClr>
            </a:pPr>
            <a:endParaRPr lang="en-US" dirty="0"/>
          </a:p>
          <a:p>
            <a:pPr>
              <a:buClr>
                <a:srgbClr val="1287C3"/>
              </a:buClr>
            </a:pPr>
            <a:endParaRPr lang="en-US" dirty="0"/>
          </a:p>
        </p:txBody>
      </p:sp>
      <p:pic>
        <p:nvPicPr>
          <p:cNvPr id="12" name="Picture 12" descr="A hand holding a cell phone&#10;&#10;Description generated with high confidence">
            <a:extLst>
              <a:ext uri="{FF2B5EF4-FFF2-40B4-BE49-F238E27FC236}">
                <a16:creationId xmlns:a16="http://schemas.microsoft.com/office/drawing/2014/main" id="{06A78EBC-9746-4FB7-B387-B5CC5DB58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1495" y="1436916"/>
            <a:ext cx="4592255" cy="292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13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BCD67-D0CB-4315-9D63-C556747E4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78" y="304800"/>
            <a:ext cx="10018713" cy="1752599"/>
          </a:xfrm>
        </p:spPr>
        <p:txBody>
          <a:bodyPr/>
          <a:lstStyle/>
          <a:p>
            <a:r>
              <a:rPr lang="en-US" dirty="0"/>
              <a:t>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7873B-A971-4872-8F25-065554FF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0643" y="3481183"/>
            <a:ext cx="3387024" cy="222668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dirty="0"/>
              <a:t>Pop-up boxes around labeling buildings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Boxes can be clicked to show relevant information.</a:t>
            </a:r>
          </a:p>
          <a:p>
            <a:pPr>
              <a:buClr>
                <a:srgbClr val="1287C3"/>
              </a:buClr>
            </a:pPr>
            <a:endParaRPr lang="en-US" sz="2800" dirty="0"/>
          </a:p>
          <a:p>
            <a:pPr>
              <a:buClr>
                <a:srgbClr val="1287C3"/>
              </a:buClr>
            </a:pPr>
            <a:endParaRPr lang="en-US" sz="2800" dirty="0"/>
          </a:p>
        </p:txBody>
      </p:sp>
      <p:pic>
        <p:nvPicPr>
          <p:cNvPr id="7" name="Picture 7" descr="A sign on the side of a building&#10;&#10;Description generated with very high confidence">
            <a:extLst>
              <a:ext uri="{FF2B5EF4-FFF2-40B4-BE49-F238E27FC236}">
                <a16:creationId xmlns:a16="http://schemas.microsoft.com/office/drawing/2014/main" id="{1FA86904-F6C2-4AB3-8CBE-63C2815C4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177" y="1649704"/>
            <a:ext cx="6609644" cy="477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72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59B631-45D8-41B0-B7BC-3248D90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0724" y="685800"/>
            <a:ext cx="3762179" cy="5105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Week 1-4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9FBF0159-1214-45A0-896B-A2B15BCC5B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7333770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903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59B631-45D8-41B0-B7BC-3248D90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0724" y="685800"/>
            <a:ext cx="3762179" cy="5105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Week 5 &amp; 6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9FBF0159-1214-45A0-896B-A2B15BCC5B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1315446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5356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59B631-45D8-41B0-B7BC-3248D90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Week 7-10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B251781C-F25C-4B2C-931A-CA52F77DAF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3628730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1481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859B631-45D8-41B0-B7BC-3248D90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013" y="1072609"/>
            <a:ext cx="3041557" cy="4522647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 dirty="0">
                <a:ea typeface="+mj-lt"/>
                <a:cs typeface="+mj-lt"/>
              </a:rPr>
              <a:t>Week 10-12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A6E707-556B-4ED9-803C-DB916DB2A59B}"/>
              </a:ext>
            </a:extLst>
          </p:cNvPr>
          <p:cNvSpPr txBox="1"/>
          <p:nvPr/>
        </p:nvSpPr>
        <p:spPr>
          <a:xfrm>
            <a:off x="4875862" y="1460798"/>
            <a:ext cx="5880000" cy="169030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285750" indent="-285750" defTabSz="457200">
              <a:buClr>
                <a:schemeClr val="accent1">
                  <a:lumMod val="75000"/>
                </a:schemeClr>
              </a:buClr>
              <a:buSzPct val="145000"/>
              <a:buFont typeface="Arial,Sans-Serif"/>
              <a:buChar char="•"/>
            </a:pPr>
            <a:r>
              <a:rPr lang="en-US" sz="2000" dirty="0">
                <a:ea typeface="+mn-lt"/>
                <a:cs typeface="+mn-lt"/>
              </a:rPr>
              <a:t>Worked on range and putting distance between two points onto the marker.</a:t>
            </a:r>
          </a:p>
          <a:p>
            <a:pPr marL="285750" indent="-285750" defTabSz="457200">
              <a:buClr>
                <a:srgbClr val="1287C3"/>
              </a:buClr>
              <a:buSzPct val="145000"/>
              <a:buFont typeface="Arial,Sans-Serif"/>
              <a:buChar char="•"/>
            </a:pPr>
            <a:r>
              <a:rPr lang="en-US" sz="2000" dirty="0">
                <a:ea typeface="+mn-lt"/>
                <a:cs typeface="+mn-lt"/>
              </a:rPr>
              <a:t>Also the altitude of the user to later consider for indoor navigation. </a:t>
            </a:r>
          </a:p>
          <a:p>
            <a:pPr marL="285750" indent="-285750" defTabSz="457200">
              <a:buClr>
                <a:srgbClr val="1287C3"/>
              </a:buClr>
              <a:buSzPct val="145000"/>
              <a:buFont typeface="Arial,Sans-Serif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 marL="285750" indent="-285750" defTabSz="457200">
              <a:buFont typeface="Arial,Sans-Serif"/>
              <a:buChar char="•"/>
            </a:pPr>
            <a:endParaRPr lang="en-US" sz="2000" dirty="0"/>
          </a:p>
        </p:txBody>
      </p:sp>
      <p:pic>
        <p:nvPicPr>
          <p:cNvPr id="4" name="Picture 4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254220AA-D495-400F-8A23-123B4FBF0B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8173" y="3202260"/>
            <a:ext cx="5489274" cy="275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744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59B631-45D8-41B0-B7BC-3248D90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What's Next?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35D52431-96C0-44BB-8112-D1EF2EBB83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1459651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5242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8F70FE748B9448A3AE35E5F05D95CE" ma:contentTypeVersion="13" ma:contentTypeDescription="Create a new document." ma:contentTypeScope="" ma:versionID="c3d95a71b59509b32b5ee44d5a828e5f">
  <xsd:schema xmlns:xsd="http://www.w3.org/2001/XMLSchema" xmlns:xs="http://www.w3.org/2001/XMLSchema" xmlns:p="http://schemas.microsoft.com/office/2006/metadata/properties" xmlns:ns3="c2ca637e-d9ae-48fa-a1d2-66d34dca4fe6" xmlns:ns4="37fd654a-5d22-4bbf-9ebd-0acf3144d067" targetNamespace="http://schemas.microsoft.com/office/2006/metadata/properties" ma:root="true" ma:fieldsID="391bae11c6d6b31bb6928850354b51b4" ns3:_="" ns4:_="">
    <xsd:import namespace="c2ca637e-d9ae-48fa-a1d2-66d34dca4fe6"/>
    <xsd:import namespace="37fd654a-5d22-4bbf-9ebd-0acf3144d0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ca637e-d9ae-48fa-a1d2-66d34dca4f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fd654a-5d22-4bbf-9ebd-0acf3144d06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EC0C91-F181-4459-9699-E23A4EE498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1EE201-370C-47FF-A9C6-190D1DB5AC56}">
  <ds:schemaRefs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37fd654a-5d22-4bbf-9ebd-0acf3144d067"/>
    <ds:schemaRef ds:uri="http://schemas.microsoft.com/office/2006/documentManagement/types"/>
    <ds:schemaRef ds:uri="c2ca637e-d9ae-48fa-a1d2-66d34dca4fe6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2E94BA6-6555-46DD-8D19-A5DF814D8D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ca637e-d9ae-48fa-a1d2-66d34dca4fe6"/>
    <ds:schemaRef ds:uri="37fd654a-5d22-4bbf-9ebd-0acf3144d0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367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Parallax</vt:lpstr>
      <vt:lpstr>Resources and Environment  For  Campus Data For Geo-Location Based Augmented Reality</vt:lpstr>
      <vt:lpstr>The Problem</vt:lpstr>
      <vt:lpstr>The Solution</vt:lpstr>
      <vt:lpstr>Concept</vt:lpstr>
      <vt:lpstr>Week 1-4</vt:lpstr>
      <vt:lpstr>Week 5 &amp; 6</vt:lpstr>
      <vt:lpstr>Week 7-10</vt:lpstr>
      <vt:lpstr>Week 10-12</vt:lpstr>
      <vt:lpstr>What's Next?</vt:lpstr>
      <vt:lpstr>Demonstration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and Environment  For  Campus Data For Geo-Location Based Augmented Reality</dc:title>
  <dc:creator>spencer austin</dc:creator>
  <cp:lastModifiedBy>Andrew Burt</cp:lastModifiedBy>
  <cp:revision>58</cp:revision>
  <dcterms:created xsi:type="dcterms:W3CDTF">2019-11-20T20:37:59Z</dcterms:created>
  <dcterms:modified xsi:type="dcterms:W3CDTF">2019-11-21T21:00:01Z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0x010100F58F70FE748B9448A3AE35E5F05D95CE</vt:lpwstr>
  </property>
</Properties>
</file>