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0" autoAdjust="0"/>
    <p:restoredTop sz="94660"/>
  </p:normalViewPr>
  <p:slideViewPr>
    <p:cSldViewPr snapToGrid="0">
      <p:cViewPr>
        <p:scale>
          <a:sx n="157" d="100"/>
          <a:sy n="157" d="100"/>
        </p:scale>
        <p:origin x="162" y="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9224675d5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9224675d5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9224675d5_0_2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9224675d5_0_2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63833" y="25812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rgbClr val="FFFF00"/>
                </a:solidFill>
              </a:rPr>
              <a:t>Typing-Teaching System for Beginning Programmers</a:t>
            </a:r>
            <a:endParaRPr sz="3000" b="1">
              <a:solidFill>
                <a:srgbClr val="FFFF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rgbClr val="FFFF00"/>
                </a:solidFill>
              </a:rPr>
              <a:t>1PM Section</a:t>
            </a:r>
            <a:endParaRPr sz="3000" b="1">
              <a:solidFill>
                <a:srgbClr val="FFFF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FFFF00"/>
              </a:solidFill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251225" y="136167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FFFF00"/>
                </a:solidFill>
              </a:rPr>
              <a:t>Andres Zamora</a:t>
            </a:r>
            <a:endParaRPr b="1">
              <a:solidFill>
                <a:srgbClr val="FFFF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FFFF00"/>
                </a:solidFill>
              </a:rPr>
              <a:t>Josh Chavez</a:t>
            </a:r>
            <a:endParaRPr b="1">
              <a:solidFill>
                <a:srgbClr val="FFFF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FFFF00"/>
                </a:solidFill>
              </a:rPr>
              <a:t>D’Angelo Felix</a:t>
            </a:r>
            <a:endParaRPr b="1">
              <a:solidFill>
                <a:srgbClr val="FFFF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FFFF00"/>
                </a:solidFill>
              </a:rPr>
              <a:t>Juan Orozco</a:t>
            </a:r>
            <a:endParaRPr b="1">
              <a:solidFill>
                <a:srgbClr val="FFFF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4A86E8"/>
                </a:solidFill>
              </a:rPr>
              <a:t>Future Goals	</a:t>
            </a:r>
            <a:endParaRPr b="1">
              <a:solidFill>
                <a:srgbClr val="4A86E8"/>
              </a:solidFill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0" y="795850"/>
            <a:ext cx="4609800" cy="423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ts val="1800"/>
              <a:buChar char="●"/>
            </a:pPr>
            <a:r>
              <a:rPr lang="en" b="1">
                <a:solidFill>
                  <a:srgbClr val="4A86E8"/>
                </a:solidFill>
              </a:rPr>
              <a:t>Adding more lessons to C++ with its corresponding quizzes.</a:t>
            </a:r>
            <a:endParaRPr b="1">
              <a:solidFill>
                <a:srgbClr val="4A86E8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ts val="1800"/>
              <a:buChar char="●"/>
            </a:pPr>
            <a:r>
              <a:rPr lang="en" b="1">
                <a:solidFill>
                  <a:srgbClr val="4A86E8"/>
                </a:solidFill>
              </a:rPr>
              <a:t>Being able to add one more language during the next semester.</a:t>
            </a:r>
            <a:endParaRPr b="1">
              <a:solidFill>
                <a:srgbClr val="4A86E8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ts val="1800"/>
              <a:buChar char="●"/>
            </a:pPr>
            <a:r>
              <a:rPr lang="en" b="1">
                <a:solidFill>
                  <a:srgbClr val="4A86E8"/>
                </a:solidFill>
              </a:rPr>
              <a:t>Having more minigames added.</a:t>
            </a:r>
            <a:endParaRPr b="1">
              <a:solidFill>
                <a:srgbClr val="4A86E8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ts val="1800"/>
              <a:buChar char="●"/>
            </a:pPr>
            <a:r>
              <a:rPr lang="en" b="1">
                <a:solidFill>
                  <a:srgbClr val="4A86E8"/>
                </a:solidFill>
              </a:rPr>
              <a:t>Getting a proper score system implemented for the typing game.</a:t>
            </a:r>
            <a:endParaRPr b="1">
              <a:solidFill>
                <a:srgbClr val="4A86E8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ts val="1800"/>
              <a:buChar char="●"/>
            </a:pPr>
            <a:r>
              <a:rPr lang="en" b="1">
                <a:solidFill>
                  <a:srgbClr val="4A86E8"/>
                </a:solidFill>
              </a:rPr>
              <a:t>Implementation of audio software tools is still on the table.</a:t>
            </a:r>
            <a:endParaRPr b="1">
              <a:solidFill>
                <a:srgbClr val="4A86E8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ts val="1800"/>
              <a:buChar char="●"/>
            </a:pPr>
            <a:r>
              <a:rPr lang="en" b="1">
                <a:solidFill>
                  <a:srgbClr val="4A86E8"/>
                </a:solidFill>
              </a:rPr>
              <a:t>Still planning on adding an avatar character for the user to play as.</a:t>
            </a:r>
            <a:endParaRPr b="1">
              <a:solidFill>
                <a:srgbClr val="4A86E8"/>
              </a:solidFill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b="1">
              <a:solidFill>
                <a:srgbClr val="4A86E8"/>
              </a:solidFill>
            </a:endParaRPr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b="1">
              <a:solidFill>
                <a:srgbClr val="4A86E8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4A86E8"/>
                </a:solidFill>
              </a:rPr>
              <a:t>What we learned 	</a:t>
            </a:r>
            <a:endParaRPr b="1">
              <a:solidFill>
                <a:srgbClr val="4A86E8"/>
              </a:solidFill>
            </a:endParaRPr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0" y="795850"/>
            <a:ext cx="4609800" cy="423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ts val="1800"/>
              <a:buChar char="●"/>
            </a:pPr>
            <a:r>
              <a:rPr lang="en" b="1">
                <a:solidFill>
                  <a:srgbClr val="4A86E8"/>
                </a:solidFill>
              </a:rPr>
              <a:t>That our original idea was more than we bargained for.</a:t>
            </a:r>
            <a:endParaRPr b="1">
              <a:solidFill>
                <a:srgbClr val="4A86E8"/>
              </a:solidFill>
            </a:endParaRPr>
          </a:p>
          <a:p>
            <a:pPr marL="1371600" lvl="1" indent="-317500" algn="l" rtl="0"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ts val="1400"/>
              <a:buChar char="○"/>
            </a:pPr>
            <a:r>
              <a:rPr lang="en" b="1">
                <a:solidFill>
                  <a:srgbClr val="4A86E8"/>
                </a:solidFill>
              </a:rPr>
              <a:t>We were all new to Unity ,so learning it took most of our time.</a:t>
            </a:r>
            <a:endParaRPr b="1">
              <a:solidFill>
                <a:srgbClr val="4A86E8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Microsoft Office PowerPoint</Application>
  <PresentationFormat>On-screen Show (16:9)</PresentationFormat>
  <Paragraphs>16</Paragraphs>
  <Slides>3</Slides>
  <Notes>3</Notes>
  <HiddenSlides>1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Simple Dark</vt:lpstr>
      <vt:lpstr>Typing-Teaching System for Beginning Programmers 1PM Section </vt:lpstr>
      <vt:lpstr>Future Goals </vt:lpstr>
      <vt:lpstr>What we learned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Typing-Teaching System for Beginning Programmers 1PM Section </dc:title>
  <dc:creator>Chengwei Lei</dc:creator>
  <cp:lastModifiedBy>Chengwei Lei</cp:lastModifiedBy>
  <cp:revision>1</cp:revision>
  <dcterms:modified xsi:type="dcterms:W3CDTF">2019-11-21T23:56:03Z</dcterms:modified>
</cp:coreProperties>
</file>