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bc8f956727626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8bc8f956727626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8bc8f956727626b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8bc8f956727626b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c115586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c115586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8bc8f956727626b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8bc8f956727626b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ed429b3d65524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eed429b3d65524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1622d55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1622d55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fa9dde2880baa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4fa9dde2880baa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1622d55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1622d55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a9cfd2ca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a9cfd2c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507bc91c21bd79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507bc91c21bd79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a7ff11b7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a7ff11b7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a7ff11b7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a7ff11b7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9c67055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d9c67055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_TITLE_AND_DESCRIPTION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 view of hands writing in a notebook at a cafe" id="100" name="Google Shape;100;p12"/>
          <p:cNvPicPr preferRelativeResize="0"/>
          <p:nvPr/>
        </p:nvPicPr>
        <p:blipFill rotWithShape="1">
          <a:blip r:embed="rId2">
            <a:alphaModFix/>
          </a:blip>
          <a:srcRect b="26446" l="9050" r="54351" t="12064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Google Shape;10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 2">
  <p:cSld name="SECTION_TITLE_AND_DESCRIPTION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b="0" l="31883" r="25713" t="8096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fmla="val 25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fmla="val 96745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fmla="val 98558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fmla="val 5000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fmla="val 1882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fmla="val 1764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omponent Detail" id="34" name="Google Shape;34;p3"/>
          <p:cNvPicPr preferRelativeResize="0"/>
          <p:nvPr/>
        </p:nvPicPr>
        <p:blipFill rotWithShape="1">
          <a:blip r:embed="rId2">
            <a:alphaModFix/>
          </a:blip>
          <a:srcRect b="25076" l="0" r="0" t="0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fmla="val 50000" name="adj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descr="Mobile View" id="41" name="Google Shape;41;p3"/>
            <p:cNvPicPr preferRelativeResize="0"/>
            <p:nvPr/>
          </p:nvPicPr>
          <p:blipFill rotWithShape="1">
            <a:blip r:embed="rId3">
              <a:alphaModFix/>
            </a:blip>
            <a:srcRect b="4371" l="0" r="0" t="4362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_ONLY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3344" t="0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onent Detail" id="136" name="Google Shape;136;p17"/>
          <p:cNvPicPr preferRelativeResize="0"/>
          <p:nvPr/>
        </p:nvPicPr>
        <p:blipFill rotWithShape="1">
          <a:blip r:embed="rId4">
            <a:alphaModFix/>
          </a:blip>
          <a:srcRect b="20500" l="0" r="0" t="3655"/>
          <a:stretch/>
        </p:blipFill>
        <p:spPr>
          <a:xfrm>
            <a:off x="5193600" y="1584450"/>
            <a:ext cx="3471224" cy="1974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-oriented black smaptphone" id="137" name="Google Shape;137;p17"/>
          <p:cNvPicPr preferRelativeResize="0"/>
          <p:nvPr/>
        </p:nvPicPr>
        <p:blipFill rotWithShape="1">
          <a:blip r:embed="rId5">
            <a:alphaModFix/>
          </a:blip>
          <a:srcRect b="0" l="0" r="19980" t="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" fadeDir="5400012" kx="0" rotWithShape="0" algn="bl" stA="20000" stPos="0" sy="-100000" ky="0"/>
          </a:effectLst>
        </p:spPr>
      </p:pic>
      <p:sp>
        <p:nvSpPr>
          <p:cNvPr id="138" name="Google Shape;138;p17"/>
          <p:cNvSpPr txBox="1"/>
          <p:nvPr>
            <p:ph type="ctrTitle"/>
          </p:nvPr>
        </p:nvSpPr>
        <p:spPr>
          <a:xfrm>
            <a:off x="729450" y="1322450"/>
            <a:ext cx="37878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MusicFriend</a:t>
            </a:r>
            <a:endParaRPr/>
          </a:p>
        </p:txBody>
      </p:sp>
      <p:sp>
        <p:nvSpPr>
          <p:cNvPr id="139" name="Google Shape;139;p17"/>
          <p:cNvSpPr txBox="1"/>
          <p:nvPr>
            <p:ph idx="1" type="subTitle"/>
          </p:nvPr>
        </p:nvSpPr>
        <p:spPr>
          <a:xfrm>
            <a:off x="-185400" y="2636650"/>
            <a:ext cx="53790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TO MAKE MUSICAL RECOMMENDATIONS BASED ON USERS’ PERSONAL PREFERENCES</a:t>
            </a:r>
            <a:endParaRPr sz="1700"/>
          </a:p>
        </p:txBody>
      </p:sp>
      <p:pic>
        <p:nvPicPr>
          <p:cNvPr descr="Mobile View" id="140" name="Google Shape;140;p17"/>
          <p:cNvPicPr preferRelativeResize="0"/>
          <p:nvPr/>
        </p:nvPicPr>
        <p:blipFill rotWithShape="1">
          <a:blip r:embed="rId6">
            <a:alphaModFix/>
          </a:blip>
          <a:srcRect b="16352" l="-384" r="23473" t="0"/>
          <a:stretch/>
        </p:blipFill>
        <p:spPr>
          <a:xfrm>
            <a:off x="8271300" y="2337575"/>
            <a:ext cx="872700" cy="183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501725" y="4589400"/>
            <a:ext cx="734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Anahi Vargas	Bryan Gutierrez	Francisco Ulloa	Gracelove Simons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the Database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Collections, which are similar to tables, hold the documents, or the data for that said collection.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The collections in our database are:</a:t>
            </a:r>
            <a:endParaRPr sz="1600"/>
          </a:p>
        </p:txBody>
      </p:sp>
      <p:sp>
        <p:nvSpPr>
          <p:cNvPr id="195" name="Google Shape;195;p2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Artists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Followers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Following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Messages_relation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Messages_text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 of </a:t>
            </a:r>
            <a:r>
              <a:rPr lang="en"/>
              <a:t>the Database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 b="33598" l="0" r="0" t="0"/>
          <a:stretch/>
        </p:blipFill>
        <p:spPr>
          <a:xfrm>
            <a:off x="729325" y="2007650"/>
            <a:ext cx="2726325" cy="24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705" y="2007647"/>
            <a:ext cx="3892195" cy="24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 of the Queries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200" y="2416625"/>
            <a:ext cx="4720326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500" y="2006988"/>
            <a:ext cx="3044952" cy="240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</a:t>
            </a:r>
            <a:r>
              <a:rPr lang="en"/>
              <a:t>the Database</a:t>
            </a:r>
            <a:endParaRPr/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75" y="2167321"/>
            <a:ext cx="8229599" cy="145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729450" y="1853850"/>
            <a:ext cx="7688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Gathering More Information: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Research more about the Spotify and Bands in Town  (By Jan. 11th, 2020)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Implementing: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Have homepage and user profile done (By January 2020)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Display people and events in the surrounding area of the user (By February 2020)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Display artist information (By February 2020)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Have messaging functionality working (By March 2020)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Have Spotify and Bands in Town APIs working (By April 2020)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Final touches (By May 2020)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type="title"/>
          </p:nvPr>
        </p:nvSpPr>
        <p:spPr>
          <a:xfrm>
            <a:off x="729450" y="1322450"/>
            <a:ext cx="28599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47" name="Google Shape;147;p18"/>
          <p:cNvSpPr txBox="1"/>
          <p:nvPr>
            <p:ph idx="4294967295" type="subTitle"/>
          </p:nvPr>
        </p:nvSpPr>
        <p:spPr>
          <a:xfrm>
            <a:off x="4542975" y="1376349"/>
            <a:ext cx="4080000" cy="26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FFFFF"/>
                </a:solidFill>
              </a:rPr>
              <a:t>Front End</a:t>
            </a:r>
            <a:endParaRPr sz="1600" u="sng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u="sng">
                <a:solidFill>
                  <a:srgbClr val="FFFFFF"/>
                </a:solidFill>
              </a:rPr>
              <a:t>Anahi </a:t>
            </a:r>
            <a:endParaRPr sz="1400" u="sng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u="sng">
                <a:solidFill>
                  <a:srgbClr val="FFFFFF"/>
                </a:solidFill>
              </a:rPr>
              <a:t>Francisco</a:t>
            </a:r>
            <a:endParaRPr sz="1400" u="sng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FFFFF"/>
                </a:solidFill>
              </a:rPr>
              <a:t>Backend</a:t>
            </a:r>
            <a:endParaRPr sz="1600" u="sng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u="sng">
                <a:solidFill>
                  <a:srgbClr val="FFFFFF"/>
                </a:solidFill>
              </a:rPr>
              <a:t>Bryan</a:t>
            </a:r>
            <a:endParaRPr sz="1400" u="sng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u="sng">
                <a:solidFill>
                  <a:srgbClr val="FFFFFF"/>
                </a:solidFill>
              </a:rPr>
              <a:t>Gracelove</a:t>
            </a:r>
            <a:endParaRPr sz="1400" u="sng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FFFFF"/>
                </a:solidFill>
              </a:rPr>
              <a:t>Timeline</a:t>
            </a:r>
            <a:endParaRPr sz="1600" u="sng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7900"/>
            <a:ext cx="9144002" cy="47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 Technologies</a:t>
            </a:r>
            <a:endParaRPr/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Languages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HTML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CSS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JavaScript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Frameworks and Libraries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React JS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 widely used client-side JavaScript library for building web apps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Material UI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 React based UI library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5" y="1906100"/>
            <a:ext cx="5077876" cy="31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775" y="1318650"/>
            <a:ext cx="2546244" cy="37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Up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525" y="1714498"/>
            <a:ext cx="2287975" cy="33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700" y="1941725"/>
            <a:ext cx="5214460" cy="32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Page</a:t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200" y="1946424"/>
            <a:ext cx="5374022" cy="287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