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6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Senior-project proposal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/>
              <a:t>By:</a:t>
            </a:r>
          </a:p>
          <a:p>
            <a:r>
              <a:rPr lang="en-US" dirty="0" err="1"/>
              <a:t>Moath</a:t>
            </a:r>
            <a:r>
              <a:rPr lang="en-US" dirty="0"/>
              <a:t> </a:t>
            </a:r>
            <a:r>
              <a:rPr lang="en-US" dirty="0" err="1"/>
              <a:t>nafjan</a:t>
            </a:r>
            <a:r>
              <a:rPr lang="en-US" dirty="0"/>
              <a:t>, </a:t>
            </a:r>
            <a:r>
              <a:rPr lang="en-US" dirty="0" err="1"/>
              <a:t>fahad</a:t>
            </a:r>
            <a:r>
              <a:rPr lang="en-US" dirty="0"/>
              <a:t> </a:t>
            </a:r>
            <a:r>
              <a:rPr lang="en-US" dirty="0" err="1"/>
              <a:t>alqahtani</a:t>
            </a:r>
            <a:r>
              <a:rPr lang="en-US" dirty="0"/>
              <a:t>, </a:t>
            </a:r>
            <a:r>
              <a:rPr lang="en-US" dirty="0" err="1"/>
              <a:t>rayan</a:t>
            </a:r>
            <a:r>
              <a:rPr lang="en-US" dirty="0"/>
              <a:t> </a:t>
            </a:r>
            <a:r>
              <a:rPr lang="en-US" dirty="0" err="1"/>
              <a:t>alsabr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0407-2383-4C72-9152-6DE6FFD4B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A79C-17E7-4CB2-8FAA-79FF0379D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Goals by the end of the semester (Fall 2019):</a:t>
            </a:r>
          </a:p>
          <a:p>
            <a:pPr marL="0" indent="0">
              <a:buNone/>
            </a:pPr>
            <a:r>
              <a:rPr lang="en-US" dirty="0"/>
              <a:t>                    A functional application for IOS and Android to download.</a:t>
            </a:r>
          </a:p>
          <a:p>
            <a:pPr marL="342900" indent="-342900"/>
            <a:r>
              <a:rPr lang="en-US" dirty="0"/>
              <a:t>Goals by the end of the semester(Spring 2020):</a:t>
            </a:r>
          </a:p>
          <a:p>
            <a:pPr marL="0" indent="0">
              <a:buNone/>
            </a:pPr>
            <a:r>
              <a:rPr lang="en-US" dirty="0"/>
              <a:t>                    More improvements.</a:t>
            </a:r>
          </a:p>
          <a:p>
            <a:pPr marL="0" indent="0">
              <a:buNone/>
            </a:pPr>
            <a:r>
              <a:rPr lang="en-US" dirty="0"/>
              <a:t>                    Possible website.</a:t>
            </a:r>
          </a:p>
          <a:p>
            <a:pPr marL="0" indent="0">
              <a:buNone/>
            </a:pPr>
            <a:r>
              <a:rPr lang="en-US" dirty="0"/>
              <a:t>                    A well </a:t>
            </a:r>
            <a:r>
              <a:rPr lang="en-US"/>
              <a:t>functional application.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                   </a:t>
            </a:r>
          </a:p>
          <a:p>
            <a:pPr marL="0" indent="0">
              <a:buNone/>
            </a:pPr>
            <a:r>
              <a:rPr lang="en-US" dirty="0"/>
              <a:t>                                       </a:t>
            </a:r>
          </a:p>
        </p:txBody>
      </p:sp>
    </p:spTree>
    <p:extLst>
      <p:ext uri="{BB962C8B-B14F-4D97-AF65-F5344CB8AC3E}">
        <p14:creationId xmlns:p14="http://schemas.microsoft.com/office/powerpoint/2010/main" val="162327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97023-B2F7-43B1-8EA3-5219C2322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C5B25-BCF5-4A49-B56D-0F93D23AE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 Why we choose this project. </a:t>
            </a:r>
          </a:p>
          <a:p>
            <a:pPr marL="0" indent="0">
              <a:buNone/>
            </a:pPr>
            <a:r>
              <a:rPr lang="en-US" dirty="0"/>
              <a:t>. An IOS and Android application base. </a:t>
            </a:r>
          </a:p>
          <a:p>
            <a:pPr marL="0" indent="0">
              <a:buNone/>
            </a:pPr>
            <a:r>
              <a:rPr lang="en-US" dirty="0"/>
              <a:t>. Designed to help sever and chronic patients.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1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5472-9E69-4B8D-A3D5-6B8F5B12F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19767-14D5-4915-9407-970F935F2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React Native </a:t>
            </a:r>
          </a:p>
          <a:p>
            <a:pPr marL="0" indent="0">
              <a:buNone/>
            </a:pPr>
            <a:r>
              <a:rPr lang="en-US" dirty="0"/>
              <a:t>                   -to create an IOS and Android application.</a:t>
            </a:r>
          </a:p>
          <a:p>
            <a:r>
              <a:rPr lang="en-US" dirty="0"/>
              <a:t>JavaScript. </a:t>
            </a:r>
          </a:p>
          <a:p>
            <a:pPr marL="0" indent="0">
              <a:buNone/>
            </a:pPr>
            <a:r>
              <a:rPr lang="en-US" dirty="0"/>
              <a:t>                  </a:t>
            </a:r>
          </a:p>
          <a:p>
            <a:r>
              <a:rPr lang="en-US" dirty="0"/>
              <a:t>DBMS:</a:t>
            </a:r>
          </a:p>
          <a:p>
            <a:pPr marL="0" indent="0">
              <a:buNone/>
            </a:pPr>
            <a:r>
              <a:rPr lang="en-US" dirty="0"/>
              <a:t>                   </a:t>
            </a:r>
            <a:r>
              <a:rPr lang="en-US" dirty="0">
                <a:ea typeface="+mn-lt"/>
                <a:cs typeface="+mn-lt"/>
              </a:rPr>
              <a:t>-PostgreSQL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3B73E54-48A3-43A4-A94C-C8AB67E5F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952" y="2087772"/>
            <a:ext cx="2243227" cy="2035474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B87D3D6C-469F-4EF8-A64A-AF999B36C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1937" y="4150853"/>
            <a:ext cx="2977242" cy="19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4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70C72-AB91-4BAB-9504-8941AE5F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Method continued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36D3-6157-42AC-861E-1E33555E4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GitHub: 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         -to share the progress of      the work.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           </a:t>
            </a:r>
            <a:endParaRPr 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A06A65A-6AD7-4FF7-BCE0-05A935F53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607" y="2057400"/>
            <a:ext cx="1938068" cy="193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2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09A05-EEBA-4501-BD77-BF572FC4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Interface: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4CD66-D48D-4CC9-A1C5-6CFE05BA52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sz="8000" dirty="0">
                <a:ea typeface="+mn-lt"/>
                <a:cs typeface="+mn-lt"/>
              </a:rPr>
              <a:t>PATIENTS UI :</a:t>
            </a:r>
            <a:endParaRPr lang="en-US" sz="8000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28A13-58A0-44C1-861F-22A785C3EB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Account profile</a:t>
            </a:r>
          </a:p>
          <a:p>
            <a:r>
              <a:rPr lang="en-US" dirty="0"/>
              <a:t>Direct messaging</a:t>
            </a:r>
          </a:p>
          <a:p>
            <a:r>
              <a:rPr lang="en-US" dirty="0"/>
              <a:t>Recommendations </a:t>
            </a:r>
          </a:p>
          <a:p>
            <a:r>
              <a:rPr lang="en-US" dirty="0"/>
              <a:t>Payment method. 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80D04-83A1-4DBA-BE79-CB4AD9031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Participants/ volunteers: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F5E549-7045-4C7E-8CFD-DC5B5EFEA6F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Account profile</a:t>
            </a:r>
          </a:p>
          <a:p>
            <a:r>
              <a:rPr lang="en-US" dirty="0"/>
              <a:t>Direct messaging</a:t>
            </a:r>
          </a:p>
          <a:p>
            <a:r>
              <a:rPr lang="en-US" dirty="0"/>
              <a:t>Requests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0B6CA-92CE-4171-848A-57EA5E76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Setting: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D9EC0-84D3-4399-83B3-2339C7319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Initializing privileges for sub-account.</a:t>
            </a:r>
          </a:p>
          <a:p>
            <a:r>
              <a:rPr lang="en-US" dirty="0"/>
              <a:t>Users can toggle whether they view a paid participants, volunteers, or both. </a:t>
            </a:r>
          </a:p>
        </p:txBody>
      </p:sp>
    </p:spTree>
    <p:extLst>
      <p:ext uri="{BB962C8B-B14F-4D97-AF65-F5344CB8AC3E}">
        <p14:creationId xmlns:p14="http://schemas.microsoft.com/office/powerpoint/2010/main" val="393485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5E7772-05C9-44EF-9B61-B9A63AF7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FLOW-CHART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عنصر نائب للمحتوى 6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4B83DA18-DF32-4E31-AB16-2A184B17A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18374" y="1813953"/>
            <a:ext cx="6282919" cy="249746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113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B70E-7E80-4469-8637-51EA87F98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problems: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56558-7FD9-453A-80F2-021F83D70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new language. </a:t>
            </a:r>
          </a:p>
          <a:p>
            <a:r>
              <a:rPr lang="en-US" dirty="0"/>
              <a:t>Connecting to database. </a:t>
            </a:r>
          </a:p>
          <a:p>
            <a:r>
              <a:rPr lang="en-US" dirty="0"/>
              <a:t>Creating a sub-account.</a:t>
            </a:r>
          </a:p>
          <a:p>
            <a:r>
              <a:rPr lang="en-US" dirty="0"/>
              <a:t>Recommendation's algorithm. </a:t>
            </a:r>
          </a:p>
        </p:txBody>
      </p:sp>
    </p:spTree>
    <p:extLst>
      <p:ext uri="{BB962C8B-B14F-4D97-AF65-F5344CB8AC3E}">
        <p14:creationId xmlns:p14="http://schemas.microsoft.com/office/powerpoint/2010/main" val="417250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5D11C-34D2-412E-8377-0DB50ACB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A2C66-CCC2-4819-9C0C-E7EE375C3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through tutorial. </a:t>
            </a:r>
          </a:p>
          <a:p>
            <a:r>
              <a:rPr lang="en-US" dirty="0"/>
              <a:t>Helping each other.</a:t>
            </a:r>
          </a:p>
          <a:p>
            <a:r>
              <a:rPr lang="en-US" dirty="0"/>
              <a:t>Get help from different sources (internet)</a:t>
            </a:r>
          </a:p>
          <a:p>
            <a:r>
              <a:rPr lang="en-US" dirty="0"/>
              <a:t>Working daily to finish our goals.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7620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83</Words>
  <Application>Microsoft Office PowerPoint</Application>
  <PresentationFormat>شاشة عريضة</PresentationFormat>
  <Paragraphs>54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Senior-project proposal </vt:lpstr>
      <vt:lpstr>Introduction:</vt:lpstr>
      <vt:lpstr>method:</vt:lpstr>
      <vt:lpstr>Method continued </vt:lpstr>
      <vt:lpstr>User Interface: </vt:lpstr>
      <vt:lpstr>Setting: </vt:lpstr>
      <vt:lpstr>FLOW-CHART</vt:lpstr>
      <vt:lpstr>Potential problems: </vt:lpstr>
      <vt:lpstr>solutions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Senior-project proposal </dc:title>
  <dc:creator>Fahad Alqahtani</dc:creator>
  <cp:lastModifiedBy>Fahad Alqahtani</cp:lastModifiedBy>
  <cp:revision>3</cp:revision>
  <dcterms:created xsi:type="dcterms:W3CDTF">2019-09-26T20:04:35Z</dcterms:created>
  <dcterms:modified xsi:type="dcterms:W3CDTF">2019-09-26T21:02:31Z</dcterms:modified>
</cp:coreProperties>
</file>