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5" r:id="rId5"/>
    <p:sldId id="264" r:id="rId6"/>
    <p:sldId id="260" r:id="rId7"/>
    <p:sldId id="262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D4A82-82DE-4BF6-BC68-68D698FB522F}" v="60" dt="2019-10-10T20:46:57.370"/>
    <p1510:client id="{0C89B2BE-07ED-3483-A326-3FE20936C582}" v="1371" dt="2019-10-10T03:33:29.505"/>
    <p1510:client id="{88E0143C-B353-6A08-5426-0555A21801E9}" v="1707" dt="2019-10-10T02:08:33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B1D4A82-82DE-4BF6-BC68-68D698FB522F}"/>
    <pc:docChg chg="modSld">
      <pc:chgData name="" userId="" providerId="" clId="Web-{0B1D4A82-82DE-4BF6-BC68-68D698FB522F}" dt="2019-10-10T20:46:57.370" v="58" actId="20577"/>
      <pc:docMkLst>
        <pc:docMk/>
      </pc:docMkLst>
      <pc:sldChg chg="modSp">
        <pc:chgData name="" userId="" providerId="" clId="Web-{0B1D4A82-82DE-4BF6-BC68-68D698FB522F}" dt="2019-10-10T20:30:48.849" v="10" actId="20577"/>
        <pc:sldMkLst>
          <pc:docMk/>
          <pc:sldMk cId="4103810605" sldId="262"/>
        </pc:sldMkLst>
        <pc:spChg chg="mod">
          <ac:chgData name="" userId="" providerId="" clId="Web-{0B1D4A82-82DE-4BF6-BC68-68D698FB522F}" dt="2019-10-10T20:30:48.849" v="10" actId="20577"/>
          <ac:spMkLst>
            <pc:docMk/>
            <pc:sldMk cId="4103810605" sldId="262"/>
            <ac:spMk id="3" creationId="{710F1949-EFBA-4557-8315-C0699A525722}"/>
          </ac:spMkLst>
        </pc:spChg>
      </pc:sldChg>
      <pc:sldChg chg="modSp">
        <pc:chgData name="" userId="" providerId="" clId="Web-{0B1D4A82-82DE-4BF6-BC68-68D698FB522F}" dt="2019-10-10T20:46:57.370" v="57" actId="20577"/>
        <pc:sldMkLst>
          <pc:docMk/>
          <pc:sldMk cId="3799653878" sldId="270"/>
        </pc:sldMkLst>
        <pc:spChg chg="mod">
          <ac:chgData name="" userId="" providerId="" clId="Web-{0B1D4A82-82DE-4BF6-BC68-68D698FB522F}" dt="2019-10-10T20:46:57.370" v="57" actId="20577"/>
          <ac:spMkLst>
            <pc:docMk/>
            <pc:sldMk cId="3799653878" sldId="270"/>
            <ac:spMk id="3" creationId="{B652DD45-D3C4-46D5-AB04-2057C5ADF429}"/>
          </ac:spMkLst>
        </pc:spChg>
      </pc:sldChg>
      <pc:sldChg chg="modSp">
        <pc:chgData name="" userId="" providerId="" clId="Web-{0B1D4A82-82DE-4BF6-BC68-68D698FB522F}" dt="2019-10-10T20:31:18.599" v="15" actId="20577"/>
        <pc:sldMkLst>
          <pc:docMk/>
          <pc:sldMk cId="2216701442" sldId="272"/>
        </pc:sldMkLst>
        <pc:spChg chg="mod">
          <ac:chgData name="" userId="" providerId="" clId="Web-{0B1D4A82-82DE-4BF6-BC68-68D698FB522F}" dt="2019-10-10T20:31:18.599" v="15" actId="20577"/>
          <ac:spMkLst>
            <pc:docMk/>
            <pc:sldMk cId="2216701442" sldId="272"/>
            <ac:spMk id="3" creationId="{268A7512-E4EF-4F09-BF32-78CF96459D1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5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5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5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66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61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78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00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5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4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3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2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57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4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9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6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35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51472" y="-128467"/>
            <a:ext cx="9144000" cy="2387600"/>
          </a:xfrm>
        </p:spPr>
        <p:txBody>
          <a:bodyPr/>
          <a:lstStyle/>
          <a:p>
            <a:r>
              <a:rPr lang="en-US">
                <a:cs typeface="Calibri Light"/>
              </a:rPr>
              <a:t>Project 8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691" y="3296729"/>
            <a:ext cx="9193806" cy="24944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Resources &amp; Environment</a:t>
            </a:r>
            <a:endParaRPr lang="en-US" sz="2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r"/>
            <a:endParaRPr lang="en-US" sz="2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Calibri"/>
            </a:endParaRPr>
          </a:p>
          <a:p>
            <a:pPr algn="r"/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Calibri"/>
              </a:rPr>
              <a:t>RAYAN ALSABR 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Calibri"/>
            </a:endParaRPr>
          </a:p>
          <a:p>
            <a:pPr algn="r"/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Calibri"/>
              </a:rPr>
              <a:t>MOATH NAFJAN 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Calibri"/>
            </a:endParaRPr>
          </a:p>
          <a:p>
            <a:pPr algn="r"/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Calibri"/>
              </a:rPr>
              <a:t>FAHAD ALQAHTANI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E79A0-7DB1-42D3-A0E0-1F36121C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Quick recap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99DD4-16BE-4EC1-83CE-CC0C8D99B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- we are making an application to provide users with caregivers to accompany them during their medical treatment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- this can help many patient to have a better choices picking their personal caregivers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42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B3ED-7B96-4F8D-A204-BFF83E15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Method to setup the database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F33D-8C69-479C-9C81-69CB92CCF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DMBS: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-</a:t>
            </a:r>
            <a:r>
              <a:rPr lang="en-US" dirty="0" err="1">
                <a:cs typeface="Calibri"/>
              </a:rPr>
              <a:t>Postgressql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-pgadmin4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-draw.io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 To create the E-R diagram</a:t>
            </a:r>
          </a:p>
        </p:txBody>
      </p:sp>
    </p:spTree>
    <p:extLst>
      <p:ext uri="{BB962C8B-B14F-4D97-AF65-F5344CB8AC3E}">
        <p14:creationId xmlns:p14="http://schemas.microsoft.com/office/powerpoint/2010/main" val="257484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78F93-D723-4406-A086-BB03D2CD4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Entity-relationship diagram</a:t>
            </a:r>
          </a:p>
        </p:txBody>
      </p:sp>
      <p:pic>
        <p:nvPicPr>
          <p:cNvPr id="4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4EB7BF63-77BF-42EC-9649-E6380E851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9" y="79189"/>
            <a:ext cx="6899930" cy="670331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6535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A9A7-D3DE-4E5A-BEE9-8DEF76DD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73" y="-195532"/>
            <a:ext cx="9905998" cy="1905000"/>
          </a:xfrm>
        </p:spPr>
        <p:txBody>
          <a:bodyPr/>
          <a:lstStyle/>
          <a:p>
            <a:r>
              <a:rPr lang="en-US" dirty="0">
                <a:cs typeface="Calibri Light"/>
              </a:rPr>
              <a:t>Tables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B690A-FCCA-4641-98E1-76279EB60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111" y="1488056"/>
            <a:ext cx="9905998" cy="3124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Example of the tables</a:t>
            </a: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Patient table</a:t>
            </a: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Caregivers table</a:t>
            </a: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Medical history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D4EE642-41B9-4A86-ABAE-8961450C4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55" y="5690210"/>
            <a:ext cx="9475506" cy="777162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D64DDA5-B651-4C58-B6B2-F710F9C48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02" y="4290727"/>
            <a:ext cx="10979030" cy="666019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A78613F-CA9D-4DF1-93B6-589006AA6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14" y="2863553"/>
            <a:ext cx="10492595" cy="6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6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C0D2-8623-4E01-A781-2CF8E3B5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Methods to design the app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20648-8E2E-4101-9039-9AD20960B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500">
              <a:cs typeface="Calibri"/>
            </a:endParaRPr>
          </a:p>
          <a:p>
            <a:pPr marL="0" indent="0">
              <a:buNone/>
            </a:pPr>
            <a:r>
              <a:rPr lang="en-US" sz="1500" dirty="0">
                <a:cs typeface="Calibri"/>
              </a:rPr>
              <a:t>visual studios </a:t>
            </a:r>
          </a:p>
          <a:p>
            <a:pPr marL="0" indent="0">
              <a:buNone/>
            </a:pPr>
            <a:r>
              <a:rPr lang="en-US" sz="1500" dirty="0">
                <a:cs typeface="Calibri"/>
              </a:rPr>
              <a:t>React Native tools </a:t>
            </a:r>
          </a:p>
          <a:p>
            <a:pPr marL="0" indent="0">
              <a:buNone/>
            </a:pPr>
            <a:r>
              <a:rPr lang="en-US" sz="1500" dirty="0">
                <a:cs typeface="Calibri"/>
              </a:rPr>
              <a:t>    -designing the UI</a:t>
            </a:r>
          </a:p>
          <a:p>
            <a:pPr marL="0" indent="0">
              <a:buNone/>
            </a:pPr>
            <a:r>
              <a:rPr lang="en-US" sz="1500" dirty="0" err="1">
                <a:cs typeface="Calibri"/>
              </a:rPr>
              <a:t>Genymotion</a:t>
            </a:r>
            <a:r>
              <a:rPr lang="en-US" sz="1500" dirty="0">
                <a:cs typeface="Calibri"/>
              </a:rPr>
              <a:t> </a:t>
            </a:r>
          </a:p>
          <a:p>
            <a:pPr marL="457200" lvl="1" indent="0">
              <a:buNone/>
            </a:pPr>
            <a:r>
              <a:rPr lang="en-US" sz="1500" dirty="0" err="1">
                <a:cs typeface="Calibri"/>
              </a:rPr>
              <a:t>Andriod</a:t>
            </a:r>
            <a:r>
              <a:rPr lang="en-US" sz="1500" dirty="0">
                <a:cs typeface="Calibri"/>
              </a:rPr>
              <a:t>/</a:t>
            </a:r>
            <a:r>
              <a:rPr lang="en-US" sz="1500" dirty="0" err="1">
                <a:cs typeface="Calibri"/>
              </a:rPr>
              <a:t>ios</a:t>
            </a:r>
            <a:r>
              <a:rPr lang="en-US" sz="1500" dirty="0">
                <a:cs typeface="Calibri"/>
              </a:rPr>
              <a:t> emulator</a:t>
            </a:r>
          </a:p>
          <a:p>
            <a:pPr marL="457200" lvl="1" indent="0">
              <a:buNone/>
            </a:pPr>
            <a:endParaRPr lang="en-US" sz="1500" dirty="0"/>
          </a:p>
          <a:p>
            <a:pPr marL="457200" lvl="1" indent="0">
              <a:buNone/>
            </a:pPr>
            <a:endParaRPr lang="en-US" sz="1500">
              <a:cs typeface="Calibri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Node.js</a:t>
            </a:r>
          </a:p>
        </p:txBody>
      </p:sp>
      <p:pic>
        <p:nvPicPr>
          <p:cNvPr id="4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460019A0-1EC3-4253-BD7C-5DF1EBB60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449"/>
          <a:stretch/>
        </p:blipFill>
        <p:spPr>
          <a:xfrm>
            <a:off x="5706321" y="359442"/>
            <a:ext cx="3236397" cy="350806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C5A59F8-BB8A-4575-9FDD-BF85619E7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419" y="4196230"/>
            <a:ext cx="4281577" cy="2404938"/>
          </a:xfrm>
          <a:prstGeom prst="rect">
            <a:avLst/>
          </a:prstGeom>
        </p:spPr>
      </p:pic>
      <p:pic>
        <p:nvPicPr>
          <p:cNvPr id="12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20F7E72-49B6-442E-A63F-50A7BB4B9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249" y="1032294"/>
            <a:ext cx="2743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0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3F236-0C8B-42FF-A764-EB34FD41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Method continue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1949-EFBA-4557-8315-C0699A525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Git</a:t>
            </a:r>
          </a:p>
          <a:p>
            <a:pPr marL="0" indent="0">
              <a:buNone/>
            </a:pP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Expo-cli (NPM)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1399C200-DAF7-4CB3-B93A-779CBC47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551" y="3351195"/>
            <a:ext cx="4540369" cy="2542252"/>
          </a:xfrm>
          <a:prstGeom prst="rect">
            <a:avLst/>
          </a:prstGeom>
        </p:spPr>
      </p:pic>
      <p:pic>
        <p:nvPicPr>
          <p:cNvPr id="6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0B8EC22F-C085-4DE3-BE89-175CF27C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570" y="803694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1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8CF8-35A9-40ED-8B27-B1C7A5EE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Method to design the backend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2DD45-D3C4-46D5-AB04-2057C5ADF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Express </a:t>
            </a:r>
            <a:r>
              <a:rPr lang="en-US" dirty="0" err="1">
                <a:cs typeface="Calibri"/>
              </a:rPr>
              <a:t>js</a:t>
            </a:r>
            <a:endParaRPr lang="en-US" dirty="0" err="1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 a minimal and flexible Node.js web application framework 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Visual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staduio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code</a:t>
            </a: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Appolo &amp;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GraphQL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AFEC202-51D0-4C48-807D-374ED964F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796" y="1936766"/>
            <a:ext cx="2743200" cy="157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5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6144-45DC-476D-A0C1-3DA9603F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Other 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A7512-E4EF-4F09-BF32-78CF96459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Github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   - a git </a:t>
            </a:r>
            <a:r>
              <a:rPr lang="en-US" dirty="0" err="1">
                <a:cs typeface="Calibri"/>
              </a:rPr>
              <a:t>reposotory</a:t>
            </a:r>
            <a:r>
              <a:rPr lang="en-US" dirty="0">
                <a:cs typeface="Calibri"/>
              </a:rPr>
              <a:t> hosting system(DVC)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701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Mesh</vt:lpstr>
      <vt:lpstr>Project 8 </vt:lpstr>
      <vt:lpstr>Quick recap</vt:lpstr>
      <vt:lpstr>Method to setup the database </vt:lpstr>
      <vt:lpstr>Entity-relationship diagram</vt:lpstr>
      <vt:lpstr>Tables </vt:lpstr>
      <vt:lpstr>Methods to design the app UI</vt:lpstr>
      <vt:lpstr>Method continue</vt:lpstr>
      <vt:lpstr>Method to design the backend</vt:lpstr>
      <vt:lpstr>Other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589</cp:revision>
  <dcterms:created xsi:type="dcterms:W3CDTF">2013-07-15T20:26:40Z</dcterms:created>
  <dcterms:modified xsi:type="dcterms:W3CDTF">2019-10-10T20:46:57Z</dcterms:modified>
</cp:coreProperties>
</file>