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aven Pro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24" Type="http://schemas.openxmlformats.org/officeDocument/2006/relationships/font" Target="fonts/MavenPro-bold.fntdata"/><Relationship Id="rId12" Type="http://schemas.openxmlformats.org/officeDocument/2006/relationships/slide" Target="slides/slide7.xml"/><Relationship Id="rId23" Type="http://schemas.openxmlformats.org/officeDocument/2006/relationships/font" Target="fonts/Maven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4db46e09d_0_1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4db46e09d_0_1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4db46e09d_0_1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4db46e09d_0_1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4db46e09d_0_1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4db46e09d_0_1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4db46e09d_0_1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4db46e09d_0_1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4db46e09d_0_1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4db46e09d_0_1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4db46e09d_0_1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64db46e09d_0_1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4df97d5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4df97d5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4df97d4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4df97d4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rgbClr val="76A5A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and Environments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Name: NULL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Overview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</a:pPr>
            <a:r>
              <a:rPr lang="en" sz="3600">
                <a:solidFill>
                  <a:srgbClr val="FFFFFF"/>
                </a:solidFill>
              </a:rPr>
              <a:t>Peer to Peer Network </a:t>
            </a:r>
            <a:endParaRPr sz="3600">
              <a:solidFill>
                <a:srgbClr val="FFFFFF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</a:pPr>
            <a:r>
              <a:rPr lang="en" sz="3600">
                <a:solidFill>
                  <a:srgbClr val="FFFFFF"/>
                </a:solidFill>
              </a:rPr>
              <a:t>Data Structures </a:t>
            </a:r>
            <a:endParaRPr sz="3600">
              <a:solidFill>
                <a:srgbClr val="FFFFFF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</a:pPr>
            <a:r>
              <a:rPr lang="en" sz="3600">
                <a:solidFill>
                  <a:srgbClr val="FFFFFF"/>
                </a:solidFill>
              </a:rPr>
              <a:t>User Interface 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Peer to Peer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Python 3.7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</a:pPr>
            <a:r>
              <a:rPr lang="en">
                <a:solidFill>
                  <a:srgbClr val="FFFFFF"/>
                </a:solidFill>
              </a:rPr>
              <a:t>Socket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</a:pPr>
            <a:r>
              <a:rPr lang="en">
                <a:solidFill>
                  <a:srgbClr val="FFFFFF"/>
                </a:solidFill>
              </a:rPr>
              <a:t>Struct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</a:pPr>
            <a:r>
              <a:rPr lang="en">
                <a:solidFill>
                  <a:srgbClr val="FFFFFF"/>
                </a:solidFill>
              </a:rPr>
              <a:t>threading/AsyncIO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</a:pPr>
            <a:r>
              <a:rPr lang="en">
                <a:solidFill>
                  <a:srgbClr val="FFFFFF"/>
                </a:solidFill>
              </a:rPr>
              <a:t>Hashlib/picryptodomex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SQlite 3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Data Structures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588" y="1406975"/>
            <a:ext cx="7214825" cy="35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>
            <p:ph type="title"/>
          </p:nvPr>
        </p:nvSpPr>
        <p:spPr>
          <a:xfrm>
            <a:off x="1303800" y="1320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User Interface</a:t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303" name="Google Shape;3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3" y="991737"/>
            <a:ext cx="7030503" cy="3918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470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134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898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 txBox="1"/>
          <p:nvPr/>
        </p:nvSpPr>
        <p:spPr>
          <a:xfrm>
            <a:off x="0" y="342708"/>
            <a:ext cx="9144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Our Timeline</a:t>
            </a:r>
            <a:endParaRPr b="1" sz="48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2378775" y="2377013"/>
            <a:ext cx="8205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Step 2</a:t>
            </a:r>
            <a:endParaRPr b="1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21"/>
          <p:cNvSpPr txBox="1"/>
          <p:nvPr/>
        </p:nvSpPr>
        <p:spPr>
          <a:xfrm>
            <a:off x="1208292" y="3375618"/>
            <a:ext cx="8205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Step 1</a:t>
            </a:r>
            <a:endParaRPr b="1">
              <a:solidFill>
                <a:srgbClr val="F6B2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21"/>
          <p:cNvSpPr txBox="1"/>
          <p:nvPr/>
        </p:nvSpPr>
        <p:spPr>
          <a:xfrm>
            <a:off x="3596026" y="3396925"/>
            <a:ext cx="7692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66"/>
                </a:solidFill>
                <a:latin typeface="Montserrat"/>
                <a:ea typeface="Montserrat"/>
                <a:cs typeface="Montserrat"/>
                <a:sym typeface="Montserrat"/>
              </a:rPr>
              <a:t>Step 3</a:t>
            </a:r>
            <a:endParaRPr b="1">
              <a:solidFill>
                <a:srgbClr val="FFD9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21"/>
          <p:cNvSpPr txBox="1"/>
          <p:nvPr/>
        </p:nvSpPr>
        <p:spPr>
          <a:xfrm>
            <a:off x="4772750" y="2375863"/>
            <a:ext cx="7692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27BA0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r>
              <a:rPr b="1" lang="en">
                <a:solidFill>
                  <a:srgbClr val="C27BA0"/>
                </a:solidFill>
              </a:rPr>
              <a:t> 4</a:t>
            </a:r>
            <a:endParaRPr b="1" i="0" sz="1400" u="none" cap="none" strike="noStrike">
              <a:solidFill>
                <a:srgbClr val="C27B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1"/>
          <p:cNvSpPr txBox="1"/>
          <p:nvPr/>
        </p:nvSpPr>
        <p:spPr>
          <a:xfrm>
            <a:off x="5965500" y="3396925"/>
            <a:ext cx="7515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r>
              <a:rPr b="1" lang="en">
                <a:solidFill>
                  <a:srgbClr val="E06666"/>
                </a:solidFill>
              </a:rPr>
              <a:t> 5</a:t>
            </a:r>
            <a:endParaRPr b="1" i="0" sz="14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1"/>
          <p:cNvSpPr txBox="1"/>
          <p:nvPr/>
        </p:nvSpPr>
        <p:spPr>
          <a:xfrm>
            <a:off x="544953" y="3969135"/>
            <a:ext cx="21513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1"/>
          <p:cNvSpPr/>
          <p:nvPr/>
        </p:nvSpPr>
        <p:spPr>
          <a:xfrm rot="5400000">
            <a:off x="1341923" y="2332641"/>
            <a:ext cx="560373" cy="1405772"/>
          </a:xfrm>
          <a:custGeom>
            <a:rect b="b" l="l" r="r" t="t"/>
            <a:pathLst>
              <a:path extrusionOk="0" h="1615830" w="638602">
                <a:moveTo>
                  <a:pt x="135047" y="22856"/>
                </a:moveTo>
                <a:cubicBezTo>
                  <a:pt x="205418" y="-11714"/>
                  <a:pt x="288878" y="-6731"/>
                  <a:pt x="355743" y="35515"/>
                </a:cubicBezTo>
                <a:cubicBezTo>
                  <a:pt x="421535" y="77082"/>
                  <a:pt x="461646" y="148648"/>
                  <a:pt x="462957" y="225617"/>
                </a:cubicBezTo>
                <a:lnTo>
                  <a:pt x="463521" y="225617"/>
                </a:lnTo>
                <a:lnTo>
                  <a:pt x="463521" y="1208281"/>
                </a:lnTo>
                <a:lnTo>
                  <a:pt x="462106" y="1208281"/>
                </a:lnTo>
                <a:cubicBezTo>
                  <a:pt x="462485" y="1252963"/>
                  <a:pt x="439304" y="1294945"/>
                  <a:pt x="400475" y="1320228"/>
                </a:cubicBezTo>
                <a:cubicBezTo>
                  <a:pt x="357183" y="1348417"/>
                  <a:pt x="301530" y="1351207"/>
                  <a:pt x="255501" y="1327495"/>
                </a:cubicBezTo>
                <a:cubicBezTo>
                  <a:pt x="210740" y="1304438"/>
                  <a:pt x="182198" y="1260003"/>
                  <a:pt x="181072" y="1211096"/>
                </a:cubicBezTo>
                <a:lnTo>
                  <a:pt x="179947" y="1211096"/>
                </a:lnTo>
                <a:lnTo>
                  <a:pt x="179947" y="482735"/>
                </a:lnTo>
                <a:cubicBezTo>
                  <a:pt x="179947" y="469032"/>
                  <a:pt x="185501" y="456626"/>
                  <a:pt x="194482" y="447646"/>
                </a:cubicBezTo>
                <a:cubicBezTo>
                  <a:pt x="203462" y="438666"/>
                  <a:pt x="215868" y="433111"/>
                  <a:pt x="229571" y="433111"/>
                </a:cubicBezTo>
                <a:cubicBezTo>
                  <a:pt x="256978" y="433111"/>
                  <a:pt x="279195" y="455328"/>
                  <a:pt x="279195" y="482735"/>
                </a:cubicBezTo>
                <a:lnTo>
                  <a:pt x="279195" y="1207894"/>
                </a:lnTo>
                <a:cubicBezTo>
                  <a:pt x="279833" y="1221826"/>
                  <a:pt x="288808" y="1234324"/>
                  <a:pt x="302578" y="1240609"/>
                </a:cubicBezTo>
                <a:cubicBezTo>
                  <a:pt x="316003" y="1246737"/>
                  <a:pt x="331935" y="1246007"/>
                  <a:pt x="344628" y="1238684"/>
                </a:cubicBezTo>
                <a:cubicBezTo>
                  <a:pt x="356303" y="1231948"/>
                  <a:pt x="363588" y="1220604"/>
                  <a:pt x="364283" y="1208281"/>
                </a:cubicBezTo>
                <a:lnTo>
                  <a:pt x="364273" y="1208281"/>
                </a:lnTo>
                <a:lnTo>
                  <a:pt x="364273" y="239006"/>
                </a:lnTo>
                <a:lnTo>
                  <a:pt x="363654" y="238969"/>
                </a:lnTo>
                <a:cubicBezTo>
                  <a:pt x="366523" y="191058"/>
                  <a:pt x="343104" y="145380"/>
                  <a:pt x="302527" y="119744"/>
                </a:cubicBezTo>
                <a:cubicBezTo>
                  <a:pt x="274423" y="101988"/>
                  <a:pt x="241169" y="95793"/>
                  <a:pt x="209655" y="102059"/>
                </a:cubicBezTo>
                <a:cubicBezTo>
                  <a:pt x="178061" y="82952"/>
                  <a:pt x="152366" y="55675"/>
                  <a:pt x="135047" y="22856"/>
                </a:cubicBezTo>
                <a:close/>
                <a:moveTo>
                  <a:pt x="0" y="1304173"/>
                </a:moveTo>
                <a:lnTo>
                  <a:pt x="829" y="1304151"/>
                </a:lnTo>
                <a:lnTo>
                  <a:pt x="829" y="212113"/>
                </a:lnTo>
                <a:lnTo>
                  <a:pt x="2435" y="212113"/>
                </a:lnTo>
                <a:cubicBezTo>
                  <a:pt x="4747" y="176172"/>
                  <a:pt x="15864" y="141946"/>
                  <a:pt x="36010" y="113075"/>
                </a:cubicBezTo>
                <a:cubicBezTo>
                  <a:pt x="52449" y="145919"/>
                  <a:pt x="76231" y="173862"/>
                  <a:pt x="105383" y="195643"/>
                </a:cubicBezTo>
                <a:cubicBezTo>
                  <a:pt x="102137" y="207018"/>
                  <a:pt x="100461" y="218935"/>
                  <a:pt x="100461" y="231096"/>
                </a:cubicBezTo>
                <a:lnTo>
                  <a:pt x="100077" y="231096"/>
                </a:lnTo>
                <a:lnTo>
                  <a:pt x="100077" y="1301537"/>
                </a:lnTo>
                <a:lnTo>
                  <a:pt x="100142" y="1301535"/>
                </a:lnTo>
                <a:cubicBezTo>
                  <a:pt x="103282" y="1421533"/>
                  <a:pt x="201768" y="1516829"/>
                  <a:pt x="321415" y="1515643"/>
                </a:cubicBezTo>
                <a:cubicBezTo>
                  <a:pt x="440282" y="1514465"/>
                  <a:pt x="536394" y="1418489"/>
                  <a:pt x="538183" y="1299526"/>
                </a:cubicBezTo>
                <a:lnTo>
                  <a:pt x="538183" y="652894"/>
                </a:lnTo>
                <a:cubicBezTo>
                  <a:pt x="538183" y="639191"/>
                  <a:pt x="543737" y="626785"/>
                  <a:pt x="552717" y="617804"/>
                </a:cubicBezTo>
                <a:cubicBezTo>
                  <a:pt x="561697" y="608824"/>
                  <a:pt x="574103" y="603270"/>
                  <a:pt x="587807" y="603270"/>
                </a:cubicBezTo>
                <a:cubicBezTo>
                  <a:pt x="615214" y="603270"/>
                  <a:pt x="637431" y="625487"/>
                  <a:pt x="637431" y="652894"/>
                </a:cubicBezTo>
                <a:lnTo>
                  <a:pt x="637431" y="1297875"/>
                </a:lnTo>
                <a:lnTo>
                  <a:pt x="638602" y="1297883"/>
                </a:lnTo>
                <a:lnTo>
                  <a:pt x="637431" y="1318624"/>
                </a:lnTo>
                <a:lnTo>
                  <a:pt x="637431" y="1324306"/>
                </a:lnTo>
                <a:lnTo>
                  <a:pt x="637110" y="1324306"/>
                </a:lnTo>
                <a:cubicBezTo>
                  <a:pt x="623013" y="1486652"/>
                  <a:pt x="487832" y="1614178"/>
                  <a:pt x="322402" y="1615815"/>
                </a:cubicBezTo>
                <a:cubicBezTo>
                  <a:pt x="154841" y="1617473"/>
                  <a:pt x="15765" y="1489388"/>
                  <a:pt x="1533" y="1324306"/>
                </a:cubicBezTo>
                <a:lnTo>
                  <a:pt x="829" y="1324306"/>
                </a:lnTo>
                <a:lnTo>
                  <a:pt x="829" y="1315051"/>
                </a:lnTo>
                <a:cubicBezTo>
                  <a:pt x="252" y="1311456"/>
                  <a:pt x="96" y="1307822"/>
                  <a:pt x="0" y="1304173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21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1"/>
          <p:cNvSpPr/>
          <p:nvPr/>
        </p:nvSpPr>
        <p:spPr>
          <a:xfrm rot="5400000">
            <a:off x="2521204" y="2332680"/>
            <a:ext cx="560373" cy="1405695"/>
          </a:xfrm>
          <a:custGeom>
            <a:rect b="b" l="l" r="r" t="t"/>
            <a:pathLst>
              <a:path extrusionOk="0" h="1615741" w="638602">
                <a:moveTo>
                  <a:pt x="458610" y="1461874"/>
                </a:moveTo>
                <a:cubicBezTo>
                  <a:pt x="507174" y="1424345"/>
                  <a:pt x="537190" y="1365428"/>
                  <a:pt x="538183" y="1299437"/>
                </a:cubicBezTo>
                <a:lnTo>
                  <a:pt x="538183" y="652805"/>
                </a:lnTo>
                <a:cubicBezTo>
                  <a:pt x="538183" y="639102"/>
                  <a:pt x="543737" y="626696"/>
                  <a:pt x="552717" y="617715"/>
                </a:cubicBezTo>
                <a:cubicBezTo>
                  <a:pt x="561697" y="608735"/>
                  <a:pt x="574103" y="603181"/>
                  <a:pt x="587807" y="603181"/>
                </a:cubicBezTo>
                <a:cubicBezTo>
                  <a:pt x="615214" y="603181"/>
                  <a:pt x="637431" y="625398"/>
                  <a:pt x="637431" y="652805"/>
                </a:cubicBezTo>
                <a:lnTo>
                  <a:pt x="637431" y="1297786"/>
                </a:lnTo>
                <a:lnTo>
                  <a:pt x="638602" y="1297794"/>
                </a:lnTo>
                <a:lnTo>
                  <a:pt x="637431" y="1318535"/>
                </a:lnTo>
                <a:lnTo>
                  <a:pt x="637431" y="1324217"/>
                </a:lnTo>
                <a:lnTo>
                  <a:pt x="637110" y="1324217"/>
                </a:lnTo>
                <a:cubicBezTo>
                  <a:pt x="628298" y="1425704"/>
                  <a:pt x="572167" y="1513584"/>
                  <a:pt x="490907" y="1565605"/>
                </a:cubicBezTo>
                <a:cubicBezTo>
                  <a:pt x="487514" y="1528743"/>
                  <a:pt x="476434" y="1493521"/>
                  <a:pt x="458610" y="1461874"/>
                </a:cubicBezTo>
                <a:close/>
                <a:moveTo>
                  <a:pt x="141500" y="20270"/>
                </a:moveTo>
                <a:cubicBezTo>
                  <a:pt x="210354" y="-11475"/>
                  <a:pt x="290861" y="-5567"/>
                  <a:pt x="355743" y="35426"/>
                </a:cubicBezTo>
                <a:cubicBezTo>
                  <a:pt x="421535" y="76993"/>
                  <a:pt x="461646" y="148559"/>
                  <a:pt x="462957" y="225528"/>
                </a:cubicBezTo>
                <a:lnTo>
                  <a:pt x="463521" y="225528"/>
                </a:lnTo>
                <a:lnTo>
                  <a:pt x="463521" y="1208192"/>
                </a:lnTo>
                <a:lnTo>
                  <a:pt x="462106" y="1208192"/>
                </a:lnTo>
                <a:cubicBezTo>
                  <a:pt x="462485" y="1252875"/>
                  <a:pt x="439304" y="1294856"/>
                  <a:pt x="400475" y="1320139"/>
                </a:cubicBezTo>
                <a:cubicBezTo>
                  <a:pt x="357183" y="1348328"/>
                  <a:pt x="301530" y="1351118"/>
                  <a:pt x="255501" y="1327407"/>
                </a:cubicBezTo>
                <a:cubicBezTo>
                  <a:pt x="210740" y="1304349"/>
                  <a:pt x="182198" y="1259915"/>
                  <a:pt x="181072" y="1211007"/>
                </a:cubicBezTo>
                <a:lnTo>
                  <a:pt x="179947" y="1211007"/>
                </a:lnTo>
                <a:lnTo>
                  <a:pt x="179947" y="482646"/>
                </a:lnTo>
                <a:cubicBezTo>
                  <a:pt x="179947" y="468943"/>
                  <a:pt x="185501" y="456537"/>
                  <a:pt x="194482" y="447557"/>
                </a:cubicBezTo>
                <a:cubicBezTo>
                  <a:pt x="203462" y="438577"/>
                  <a:pt x="215868" y="433022"/>
                  <a:pt x="229571" y="433022"/>
                </a:cubicBezTo>
                <a:cubicBezTo>
                  <a:pt x="256978" y="433022"/>
                  <a:pt x="279195" y="455239"/>
                  <a:pt x="279195" y="482646"/>
                </a:cubicBezTo>
                <a:lnTo>
                  <a:pt x="279195" y="1207805"/>
                </a:lnTo>
                <a:cubicBezTo>
                  <a:pt x="279833" y="1221737"/>
                  <a:pt x="288808" y="1234235"/>
                  <a:pt x="302578" y="1240520"/>
                </a:cubicBezTo>
                <a:cubicBezTo>
                  <a:pt x="316003" y="1246648"/>
                  <a:pt x="331935" y="1245918"/>
                  <a:pt x="344628" y="1238595"/>
                </a:cubicBezTo>
                <a:cubicBezTo>
                  <a:pt x="356303" y="1231859"/>
                  <a:pt x="363588" y="1220515"/>
                  <a:pt x="364283" y="1208192"/>
                </a:cubicBezTo>
                <a:lnTo>
                  <a:pt x="364273" y="1208192"/>
                </a:lnTo>
                <a:lnTo>
                  <a:pt x="364273" y="238917"/>
                </a:lnTo>
                <a:lnTo>
                  <a:pt x="363654" y="238880"/>
                </a:lnTo>
                <a:cubicBezTo>
                  <a:pt x="366523" y="190969"/>
                  <a:pt x="343104" y="145291"/>
                  <a:pt x="302527" y="119655"/>
                </a:cubicBezTo>
                <a:cubicBezTo>
                  <a:pt x="276173" y="103005"/>
                  <a:pt x="245291" y="96521"/>
                  <a:pt x="215562" y="100990"/>
                </a:cubicBezTo>
                <a:cubicBezTo>
                  <a:pt x="184648" y="80645"/>
                  <a:pt x="159380" y="52986"/>
                  <a:pt x="141500" y="20270"/>
                </a:cubicBezTo>
                <a:close/>
                <a:moveTo>
                  <a:pt x="0" y="1304084"/>
                </a:moveTo>
                <a:lnTo>
                  <a:pt x="829" y="1304062"/>
                </a:lnTo>
                <a:lnTo>
                  <a:pt x="829" y="212024"/>
                </a:lnTo>
                <a:lnTo>
                  <a:pt x="2435" y="212024"/>
                </a:lnTo>
                <a:cubicBezTo>
                  <a:pt x="4172" y="185025"/>
                  <a:pt x="10878" y="158993"/>
                  <a:pt x="23113" y="135554"/>
                </a:cubicBezTo>
                <a:cubicBezTo>
                  <a:pt x="43698" y="168306"/>
                  <a:pt x="70519" y="196301"/>
                  <a:pt x="102166" y="218401"/>
                </a:cubicBezTo>
                <a:cubicBezTo>
                  <a:pt x="100668" y="222494"/>
                  <a:pt x="100461" y="226736"/>
                  <a:pt x="100461" y="231007"/>
                </a:cubicBezTo>
                <a:lnTo>
                  <a:pt x="100077" y="231007"/>
                </a:lnTo>
                <a:lnTo>
                  <a:pt x="100077" y="1301448"/>
                </a:lnTo>
                <a:lnTo>
                  <a:pt x="100142" y="1301446"/>
                </a:lnTo>
                <a:cubicBezTo>
                  <a:pt x="103228" y="1419379"/>
                  <a:pt x="198407" y="1513453"/>
                  <a:pt x="315267" y="1515001"/>
                </a:cubicBezTo>
                <a:cubicBezTo>
                  <a:pt x="331889" y="1544311"/>
                  <a:pt x="340802" y="1578342"/>
                  <a:pt x="337841" y="1613726"/>
                </a:cubicBezTo>
                <a:cubicBezTo>
                  <a:pt x="332786" y="1615499"/>
                  <a:pt x="327609" y="1615675"/>
                  <a:pt x="322402" y="1615726"/>
                </a:cubicBezTo>
                <a:cubicBezTo>
                  <a:pt x="154841" y="1617384"/>
                  <a:pt x="15765" y="1489299"/>
                  <a:pt x="1533" y="1324217"/>
                </a:cubicBezTo>
                <a:lnTo>
                  <a:pt x="829" y="1324217"/>
                </a:lnTo>
                <a:lnTo>
                  <a:pt x="829" y="1314962"/>
                </a:lnTo>
                <a:cubicBezTo>
                  <a:pt x="252" y="1311367"/>
                  <a:pt x="96" y="1307733"/>
                  <a:pt x="0" y="1304084"/>
                </a:cubicBez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21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1"/>
          <p:cNvSpPr/>
          <p:nvPr/>
        </p:nvSpPr>
        <p:spPr>
          <a:xfrm rot="5400000">
            <a:off x="3700448" y="2332680"/>
            <a:ext cx="560373" cy="1405695"/>
          </a:xfrm>
          <a:custGeom>
            <a:rect b="b" l="l" r="r" t="t"/>
            <a:pathLst>
              <a:path extrusionOk="0" h="1615741" w="638602">
                <a:moveTo>
                  <a:pt x="458610" y="1461874"/>
                </a:moveTo>
                <a:cubicBezTo>
                  <a:pt x="507174" y="1424345"/>
                  <a:pt x="537190" y="1365428"/>
                  <a:pt x="538183" y="1299437"/>
                </a:cubicBezTo>
                <a:lnTo>
                  <a:pt x="538183" y="652805"/>
                </a:lnTo>
                <a:cubicBezTo>
                  <a:pt x="538183" y="639102"/>
                  <a:pt x="543737" y="626696"/>
                  <a:pt x="552717" y="617715"/>
                </a:cubicBezTo>
                <a:cubicBezTo>
                  <a:pt x="561697" y="608735"/>
                  <a:pt x="574103" y="603181"/>
                  <a:pt x="587807" y="603181"/>
                </a:cubicBezTo>
                <a:cubicBezTo>
                  <a:pt x="615214" y="603181"/>
                  <a:pt x="637431" y="625398"/>
                  <a:pt x="637431" y="652805"/>
                </a:cubicBezTo>
                <a:lnTo>
                  <a:pt x="637431" y="1297786"/>
                </a:lnTo>
                <a:lnTo>
                  <a:pt x="638602" y="1297794"/>
                </a:lnTo>
                <a:lnTo>
                  <a:pt x="637431" y="1318535"/>
                </a:lnTo>
                <a:lnTo>
                  <a:pt x="637431" y="1324217"/>
                </a:lnTo>
                <a:lnTo>
                  <a:pt x="637110" y="1324217"/>
                </a:lnTo>
                <a:cubicBezTo>
                  <a:pt x="628298" y="1425704"/>
                  <a:pt x="572167" y="1513584"/>
                  <a:pt x="490907" y="1565605"/>
                </a:cubicBezTo>
                <a:cubicBezTo>
                  <a:pt x="487514" y="1528743"/>
                  <a:pt x="476434" y="1493521"/>
                  <a:pt x="458610" y="1461874"/>
                </a:cubicBezTo>
                <a:close/>
                <a:moveTo>
                  <a:pt x="141500" y="20270"/>
                </a:moveTo>
                <a:cubicBezTo>
                  <a:pt x="210354" y="-11475"/>
                  <a:pt x="290861" y="-5567"/>
                  <a:pt x="355743" y="35426"/>
                </a:cubicBezTo>
                <a:cubicBezTo>
                  <a:pt x="421535" y="76993"/>
                  <a:pt x="461646" y="148559"/>
                  <a:pt x="462957" y="225528"/>
                </a:cubicBezTo>
                <a:lnTo>
                  <a:pt x="463521" y="225528"/>
                </a:lnTo>
                <a:lnTo>
                  <a:pt x="463521" y="1208192"/>
                </a:lnTo>
                <a:lnTo>
                  <a:pt x="462106" y="1208192"/>
                </a:lnTo>
                <a:cubicBezTo>
                  <a:pt x="462485" y="1252875"/>
                  <a:pt x="439304" y="1294856"/>
                  <a:pt x="400475" y="1320139"/>
                </a:cubicBezTo>
                <a:cubicBezTo>
                  <a:pt x="357183" y="1348328"/>
                  <a:pt x="301530" y="1351118"/>
                  <a:pt x="255501" y="1327407"/>
                </a:cubicBezTo>
                <a:cubicBezTo>
                  <a:pt x="210740" y="1304349"/>
                  <a:pt x="182198" y="1259915"/>
                  <a:pt x="181072" y="1211007"/>
                </a:cubicBezTo>
                <a:lnTo>
                  <a:pt x="179947" y="1211007"/>
                </a:lnTo>
                <a:lnTo>
                  <a:pt x="179947" y="482646"/>
                </a:lnTo>
                <a:cubicBezTo>
                  <a:pt x="179947" y="468943"/>
                  <a:pt x="185501" y="456537"/>
                  <a:pt x="194482" y="447557"/>
                </a:cubicBezTo>
                <a:cubicBezTo>
                  <a:pt x="203462" y="438577"/>
                  <a:pt x="215868" y="433022"/>
                  <a:pt x="229571" y="433022"/>
                </a:cubicBezTo>
                <a:cubicBezTo>
                  <a:pt x="256978" y="433022"/>
                  <a:pt x="279195" y="455239"/>
                  <a:pt x="279195" y="482646"/>
                </a:cubicBezTo>
                <a:lnTo>
                  <a:pt x="279195" y="1207805"/>
                </a:lnTo>
                <a:cubicBezTo>
                  <a:pt x="279833" y="1221737"/>
                  <a:pt x="288808" y="1234235"/>
                  <a:pt x="302578" y="1240520"/>
                </a:cubicBezTo>
                <a:cubicBezTo>
                  <a:pt x="316003" y="1246648"/>
                  <a:pt x="331935" y="1245918"/>
                  <a:pt x="344628" y="1238595"/>
                </a:cubicBezTo>
                <a:cubicBezTo>
                  <a:pt x="356303" y="1231859"/>
                  <a:pt x="363588" y="1220515"/>
                  <a:pt x="364283" y="1208192"/>
                </a:cubicBezTo>
                <a:lnTo>
                  <a:pt x="364273" y="1208192"/>
                </a:lnTo>
                <a:lnTo>
                  <a:pt x="364273" y="238917"/>
                </a:lnTo>
                <a:lnTo>
                  <a:pt x="363654" y="238880"/>
                </a:lnTo>
                <a:cubicBezTo>
                  <a:pt x="366523" y="190969"/>
                  <a:pt x="343104" y="145291"/>
                  <a:pt x="302527" y="119655"/>
                </a:cubicBezTo>
                <a:cubicBezTo>
                  <a:pt x="276173" y="103005"/>
                  <a:pt x="245291" y="96521"/>
                  <a:pt x="215562" y="100990"/>
                </a:cubicBezTo>
                <a:cubicBezTo>
                  <a:pt x="184648" y="80645"/>
                  <a:pt x="159380" y="52986"/>
                  <a:pt x="141500" y="20270"/>
                </a:cubicBezTo>
                <a:close/>
                <a:moveTo>
                  <a:pt x="0" y="1304084"/>
                </a:moveTo>
                <a:lnTo>
                  <a:pt x="829" y="1304062"/>
                </a:lnTo>
                <a:lnTo>
                  <a:pt x="829" y="212024"/>
                </a:lnTo>
                <a:lnTo>
                  <a:pt x="2435" y="212024"/>
                </a:lnTo>
                <a:cubicBezTo>
                  <a:pt x="4172" y="185025"/>
                  <a:pt x="10878" y="158993"/>
                  <a:pt x="23113" y="135554"/>
                </a:cubicBezTo>
                <a:cubicBezTo>
                  <a:pt x="43698" y="168306"/>
                  <a:pt x="70519" y="196301"/>
                  <a:pt x="102166" y="218401"/>
                </a:cubicBezTo>
                <a:cubicBezTo>
                  <a:pt x="100668" y="222494"/>
                  <a:pt x="100461" y="226736"/>
                  <a:pt x="100461" y="231007"/>
                </a:cubicBezTo>
                <a:lnTo>
                  <a:pt x="100077" y="231007"/>
                </a:lnTo>
                <a:lnTo>
                  <a:pt x="100077" y="1301448"/>
                </a:lnTo>
                <a:lnTo>
                  <a:pt x="100142" y="1301446"/>
                </a:lnTo>
                <a:cubicBezTo>
                  <a:pt x="103228" y="1419379"/>
                  <a:pt x="198407" y="1513453"/>
                  <a:pt x="315267" y="1515001"/>
                </a:cubicBezTo>
                <a:cubicBezTo>
                  <a:pt x="331889" y="1544311"/>
                  <a:pt x="340802" y="1578342"/>
                  <a:pt x="337841" y="1613726"/>
                </a:cubicBezTo>
                <a:cubicBezTo>
                  <a:pt x="332786" y="1615499"/>
                  <a:pt x="327609" y="1615675"/>
                  <a:pt x="322402" y="1615726"/>
                </a:cubicBezTo>
                <a:cubicBezTo>
                  <a:pt x="154841" y="1617384"/>
                  <a:pt x="15765" y="1489299"/>
                  <a:pt x="1533" y="1324217"/>
                </a:cubicBezTo>
                <a:lnTo>
                  <a:pt x="829" y="1324217"/>
                </a:lnTo>
                <a:lnTo>
                  <a:pt x="829" y="1314962"/>
                </a:lnTo>
                <a:cubicBezTo>
                  <a:pt x="252" y="1311367"/>
                  <a:pt x="96" y="1307733"/>
                  <a:pt x="0" y="1304084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21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1"/>
          <p:cNvSpPr/>
          <p:nvPr/>
        </p:nvSpPr>
        <p:spPr>
          <a:xfrm rot="5400000">
            <a:off x="4879692" y="2332680"/>
            <a:ext cx="560373" cy="1405695"/>
          </a:xfrm>
          <a:custGeom>
            <a:rect b="b" l="l" r="r" t="t"/>
            <a:pathLst>
              <a:path extrusionOk="0" h="1615741" w="638602">
                <a:moveTo>
                  <a:pt x="458610" y="1461874"/>
                </a:moveTo>
                <a:cubicBezTo>
                  <a:pt x="507174" y="1424345"/>
                  <a:pt x="537190" y="1365428"/>
                  <a:pt x="538183" y="1299437"/>
                </a:cubicBezTo>
                <a:lnTo>
                  <a:pt x="538183" y="652805"/>
                </a:lnTo>
                <a:cubicBezTo>
                  <a:pt x="538183" y="639102"/>
                  <a:pt x="543737" y="626696"/>
                  <a:pt x="552717" y="617715"/>
                </a:cubicBezTo>
                <a:cubicBezTo>
                  <a:pt x="561697" y="608735"/>
                  <a:pt x="574103" y="603181"/>
                  <a:pt x="587807" y="603181"/>
                </a:cubicBezTo>
                <a:cubicBezTo>
                  <a:pt x="615214" y="603181"/>
                  <a:pt x="637431" y="625398"/>
                  <a:pt x="637431" y="652805"/>
                </a:cubicBezTo>
                <a:lnTo>
                  <a:pt x="637431" y="1297786"/>
                </a:lnTo>
                <a:lnTo>
                  <a:pt x="638602" y="1297794"/>
                </a:lnTo>
                <a:lnTo>
                  <a:pt x="637431" y="1318535"/>
                </a:lnTo>
                <a:lnTo>
                  <a:pt x="637431" y="1324217"/>
                </a:lnTo>
                <a:lnTo>
                  <a:pt x="637110" y="1324217"/>
                </a:lnTo>
                <a:cubicBezTo>
                  <a:pt x="628298" y="1425704"/>
                  <a:pt x="572167" y="1513584"/>
                  <a:pt x="490907" y="1565605"/>
                </a:cubicBezTo>
                <a:cubicBezTo>
                  <a:pt x="487514" y="1528743"/>
                  <a:pt x="476434" y="1493521"/>
                  <a:pt x="458610" y="1461874"/>
                </a:cubicBezTo>
                <a:close/>
                <a:moveTo>
                  <a:pt x="141500" y="20270"/>
                </a:moveTo>
                <a:cubicBezTo>
                  <a:pt x="210354" y="-11475"/>
                  <a:pt x="290861" y="-5567"/>
                  <a:pt x="355743" y="35426"/>
                </a:cubicBezTo>
                <a:cubicBezTo>
                  <a:pt x="421535" y="76993"/>
                  <a:pt x="461646" y="148559"/>
                  <a:pt x="462957" y="225528"/>
                </a:cubicBezTo>
                <a:lnTo>
                  <a:pt x="463521" y="225528"/>
                </a:lnTo>
                <a:lnTo>
                  <a:pt x="463521" y="1208192"/>
                </a:lnTo>
                <a:lnTo>
                  <a:pt x="462106" y="1208192"/>
                </a:lnTo>
                <a:cubicBezTo>
                  <a:pt x="462485" y="1252875"/>
                  <a:pt x="439304" y="1294856"/>
                  <a:pt x="400475" y="1320139"/>
                </a:cubicBezTo>
                <a:cubicBezTo>
                  <a:pt x="357183" y="1348328"/>
                  <a:pt x="301530" y="1351118"/>
                  <a:pt x="255501" y="1327407"/>
                </a:cubicBezTo>
                <a:cubicBezTo>
                  <a:pt x="210740" y="1304349"/>
                  <a:pt x="182198" y="1259915"/>
                  <a:pt x="181072" y="1211007"/>
                </a:cubicBezTo>
                <a:lnTo>
                  <a:pt x="179947" y="1211007"/>
                </a:lnTo>
                <a:lnTo>
                  <a:pt x="179947" y="482646"/>
                </a:lnTo>
                <a:cubicBezTo>
                  <a:pt x="179947" y="468943"/>
                  <a:pt x="185501" y="456537"/>
                  <a:pt x="194482" y="447557"/>
                </a:cubicBezTo>
                <a:cubicBezTo>
                  <a:pt x="203462" y="438577"/>
                  <a:pt x="215868" y="433022"/>
                  <a:pt x="229571" y="433022"/>
                </a:cubicBezTo>
                <a:cubicBezTo>
                  <a:pt x="256978" y="433022"/>
                  <a:pt x="279195" y="455239"/>
                  <a:pt x="279195" y="482646"/>
                </a:cubicBezTo>
                <a:lnTo>
                  <a:pt x="279195" y="1207805"/>
                </a:lnTo>
                <a:cubicBezTo>
                  <a:pt x="279833" y="1221737"/>
                  <a:pt x="288808" y="1234235"/>
                  <a:pt x="302578" y="1240520"/>
                </a:cubicBezTo>
                <a:cubicBezTo>
                  <a:pt x="316003" y="1246648"/>
                  <a:pt x="331935" y="1245918"/>
                  <a:pt x="344628" y="1238595"/>
                </a:cubicBezTo>
                <a:cubicBezTo>
                  <a:pt x="356303" y="1231859"/>
                  <a:pt x="363588" y="1220515"/>
                  <a:pt x="364283" y="1208192"/>
                </a:cubicBezTo>
                <a:lnTo>
                  <a:pt x="364273" y="1208192"/>
                </a:lnTo>
                <a:lnTo>
                  <a:pt x="364273" y="238917"/>
                </a:lnTo>
                <a:lnTo>
                  <a:pt x="363654" y="238880"/>
                </a:lnTo>
                <a:cubicBezTo>
                  <a:pt x="366523" y="190969"/>
                  <a:pt x="343104" y="145291"/>
                  <a:pt x="302527" y="119655"/>
                </a:cubicBezTo>
                <a:cubicBezTo>
                  <a:pt x="276173" y="103005"/>
                  <a:pt x="245291" y="96521"/>
                  <a:pt x="215562" y="100990"/>
                </a:cubicBezTo>
                <a:cubicBezTo>
                  <a:pt x="184648" y="80645"/>
                  <a:pt x="159380" y="52986"/>
                  <a:pt x="141500" y="20270"/>
                </a:cubicBezTo>
                <a:close/>
                <a:moveTo>
                  <a:pt x="0" y="1304084"/>
                </a:moveTo>
                <a:lnTo>
                  <a:pt x="829" y="1304062"/>
                </a:lnTo>
                <a:lnTo>
                  <a:pt x="829" y="212024"/>
                </a:lnTo>
                <a:lnTo>
                  <a:pt x="2435" y="212024"/>
                </a:lnTo>
                <a:cubicBezTo>
                  <a:pt x="4172" y="185025"/>
                  <a:pt x="10878" y="158993"/>
                  <a:pt x="23113" y="135554"/>
                </a:cubicBezTo>
                <a:cubicBezTo>
                  <a:pt x="43698" y="168306"/>
                  <a:pt x="70519" y="196301"/>
                  <a:pt x="102166" y="218401"/>
                </a:cubicBezTo>
                <a:cubicBezTo>
                  <a:pt x="100668" y="222494"/>
                  <a:pt x="100461" y="226736"/>
                  <a:pt x="100461" y="231007"/>
                </a:cubicBezTo>
                <a:lnTo>
                  <a:pt x="100077" y="231007"/>
                </a:lnTo>
                <a:lnTo>
                  <a:pt x="100077" y="1301448"/>
                </a:lnTo>
                <a:lnTo>
                  <a:pt x="100142" y="1301446"/>
                </a:lnTo>
                <a:cubicBezTo>
                  <a:pt x="103228" y="1419379"/>
                  <a:pt x="198407" y="1513453"/>
                  <a:pt x="315267" y="1515001"/>
                </a:cubicBezTo>
                <a:cubicBezTo>
                  <a:pt x="331889" y="1544311"/>
                  <a:pt x="340802" y="1578342"/>
                  <a:pt x="337841" y="1613726"/>
                </a:cubicBezTo>
                <a:cubicBezTo>
                  <a:pt x="332786" y="1615499"/>
                  <a:pt x="327609" y="1615675"/>
                  <a:pt x="322402" y="1615726"/>
                </a:cubicBezTo>
                <a:cubicBezTo>
                  <a:pt x="154841" y="1617384"/>
                  <a:pt x="15765" y="1489299"/>
                  <a:pt x="1533" y="1324217"/>
                </a:cubicBezTo>
                <a:lnTo>
                  <a:pt x="829" y="1324217"/>
                </a:lnTo>
                <a:lnTo>
                  <a:pt x="829" y="1314962"/>
                </a:lnTo>
                <a:cubicBezTo>
                  <a:pt x="252" y="1311367"/>
                  <a:pt x="96" y="1307733"/>
                  <a:pt x="0" y="1304084"/>
                </a:cubicBez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21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1"/>
          <p:cNvSpPr/>
          <p:nvPr/>
        </p:nvSpPr>
        <p:spPr>
          <a:xfrm rot="5400000">
            <a:off x="7246735" y="2332792"/>
            <a:ext cx="560373" cy="1405470"/>
          </a:xfrm>
          <a:custGeom>
            <a:rect b="b" l="l" r="r" t="t"/>
            <a:pathLst>
              <a:path extrusionOk="0" h="1615483" w="638602">
                <a:moveTo>
                  <a:pt x="458610" y="1461616"/>
                </a:moveTo>
                <a:cubicBezTo>
                  <a:pt x="507174" y="1424087"/>
                  <a:pt x="537190" y="1365170"/>
                  <a:pt x="538183" y="1299179"/>
                </a:cubicBezTo>
                <a:lnTo>
                  <a:pt x="538183" y="652547"/>
                </a:lnTo>
                <a:cubicBezTo>
                  <a:pt x="538183" y="638844"/>
                  <a:pt x="543737" y="626438"/>
                  <a:pt x="552717" y="617457"/>
                </a:cubicBezTo>
                <a:cubicBezTo>
                  <a:pt x="561697" y="608477"/>
                  <a:pt x="574103" y="602923"/>
                  <a:pt x="587807" y="602923"/>
                </a:cubicBezTo>
                <a:cubicBezTo>
                  <a:pt x="615214" y="602923"/>
                  <a:pt x="637431" y="625140"/>
                  <a:pt x="637431" y="652547"/>
                </a:cubicBezTo>
                <a:lnTo>
                  <a:pt x="637431" y="1297528"/>
                </a:lnTo>
                <a:lnTo>
                  <a:pt x="638602" y="1297536"/>
                </a:lnTo>
                <a:lnTo>
                  <a:pt x="637431" y="1318277"/>
                </a:lnTo>
                <a:lnTo>
                  <a:pt x="637431" y="1323959"/>
                </a:lnTo>
                <a:lnTo>
                  <a:pt x="637110" y="1323959"/>
                </a:lnTo>
                <a:cubicBezTo>
                  <a:pt x="628298" y="1425446"/>
                  <a:pt x="572167" y="1513326"/>
                  <a:pt x="490907" y="1565347"/>
                </a:cubicBezTo>
                <a:cubicBezTo>
                  <a:pt x="487514" y="1528485"/>
                  <a:pt x="476434" y="1493263"/>
                  <a:pt x="458610" y="1461616"/>
                </a:cubicBezTo>
                <a:close/>
                <a:moveTo>
                  <a:pt x="0" y="1303826"/>
                </a:moveTo>
                <a:lnTo>
                  <a:pt x="829" y="1303804"/>
                </a:lnTo>
                <a:lnTo>
                  <a:pt x="829" y="400390"/>
                </a:lnTo>
                <a:lnTo>
                  <a:pt x="0" y="400390"/>
                </a:lnTo>
                <a:lnTo>
                  <a:pt x="0" y="212147"/>
                </a:lnTo>
                <a:lnTo>
                  <a:pt x="829" y="212147"/>
                </a:lnTo>
                <a:lnTo>
                  <a:pt x="829" y="211766"/>
                </a:lnTo>
                <a:lnTo>
                  <a:pt x="1686" y="211766"/>
                </a:lnTo>
                <a:lnTo>
                  <a:pt x="4466" y="199214"/>
                </a:lnTo>
                <a:cubicBezTo>
                  <a:pt x="5196" y="186472"/>
                  <a:pt x="7904" y="174110"/>
                  <a:pt x="12605" y="162457"/>
                </a:cubicBezTo>
                <a:cubicBezTo>
                  <a:pt x="18944" y="135149"/>
                  <a:pt x="32079" y="110201"/>
                  <a:pt x="49265" y="88249"/>
                </a:cubicBezTo>
                <a:cubicBezTo>
                  <a:pt x="68100" y="64194"/>
                  <a:pt x="91801" y="43737"/>
                  <a:pt x="119428" y="28476"/>
                </a:cubicBezTo>
                <a:cubicBezTo>
                  <a:pt x="141721" y="16162"/>
                  <a:pt x="165501" y="7821"/>
                  <a:pt x="190039" y="4752"/>
                </a:cubicBezTo>
                <a:cubicBezTo>
                  <a:pt x="198312" y="2471"/>
                  <a:pt x="206775" y="1261"/>
                  <a:pt x="215405" y="2143"/>
                </a:cubicBezTo>
                <a:cubicBezTo>
                  <a:pt x="224493" y="-357"/>
                  <a:pt x="233732" y="-425"/>
                  <a:pt x="242912" y="693"/>
                </a:cubicBezTo>
                <a:cubicBezTo>
                  <a:pt x="261323" y="640"/>
                  <a:pt x="279634" y="3626"/>
                  <a:pt x="297233" y="9595"/>
                </a:cubicBezTo>
                <a:cubicBezTo>
                  <a:pt x="297470" y="9585"/>
                  <a:pt x="297685" y="9650"/>
                  <a:pt x="297896" y="9726"/>
                </a:cubicBezTo>
                <a:cubicBezTo>
                  <a:pt x="318144" y="14945"/>
                  <a:pt x="337557" y="23678"/>
                  <a:pt x="355743" y="35168"/>
                </a:cubicBezTo>
                <a:cubicBezTo>
                  <a:pt x="421535" y="76735"/>
                  <a:pt x="461646" y="148301"/>
                  <a:pt x="462957" y="225270"/>
                </a:cubicBezTo>
                <a:lnTo>
                  <a:pt x="463521" y="225270"/>
                </a:lnTo>
                <a:lnTo>
                  <a:pt x="463521" y="1207934"/>
                </a:lnTo>
                <a:lnTo>
                  <a:pt x="462106" y="1207934"/>
                </a:lnTo>
                <a:cubicBezTo>
                  <a:pt x="462485" y="1252617"/>
                  <a:pt x="439304" y="1294598"/>
                  <a:pt x="400475" y="1319881"/>
                </a:cubicBezTo>
                <a:cubicBezTo>
                  <a:pt x="357183" y="1348070"/>
                  <a:pt x="301530" y="1350860"/>
                  <a:pt x="255501" y="1327149"/>
                </a:cubicBezTo>
                <a:cubicBezTo>
                  <a:pt x="210740" y="1304091"/>
                  <a:pt x="182198" y="1259657"/>
                  <a:pt x="181072" y="1210749"/>
                </a:cubicBezTo>
                <a:lnTo>
                  <a:pt x="179947" y="1210749"/>
                </a:lnTo>
                <a:lnTo>
                  <a:pt x="179947" y="482388"/>
                </a:lnTo>
                <a:cubicBezTo>
                  <a:pt x="179947" y="468685"/>
                  <a:pt x="185501" y="456279"/>
                  <a:pt x="194482" y="447299"/>
                </a:cubicBezTo>
                <a:cubicBezTo>
                  <a:pt x="203462" y="438319"/>
                  <a:pt x="215868" y="432764"/>
                  <a:pt x="229571" y="432764"/>
                </a:cubicBezTo>
                <a:cubicBezTo>
                  <a:pt x="256978" y="432764"/>
                  <a:pt x="279195" y="454981"/>
                  <a:pt x="279195" y="482388"/>
                </a:cubicBezTo>
                <a:lnTo>
                  <a:pt x="279195" y="1207547"/>
                </a:lnTo>
                <a:cubicBezTo>
                  <a:pt x="279833" y="1221479"/>
                  <a:pt x="288808" y="1233977"/>
                  <a:pt x="302578" y="1240262"/>
                </a:cubicBezTo>
                <a:cubicBezTo>
                  <a:pt x="316003" y="1246390"/>
                  <a:pt x="331935" y="1245660"/>
                  <a:pt x="344628" y="1238337"/>
                </a:cubicBezTo>
                <a:cubicBezTo>
                  <a:pt x="356303" y="1231601"/>
                  <a:pt x="363588" y="1220257"/>
                  <a:pt x="364283" y="1207934"/>
                </a:cubicBezTo>
                <a:lnTo>
                  <a:pt x="364273" y="1207934"/>
                </a:lnTo>
                <a:lnTo>
                  <a:pt x="364273" y="400390"/>
                </a:lnTo>
                <a:lnTo>
                  <a:pt x="362646" y="400390"/>
                </a:lnTo>
                <a:lnTo>
                  <a:pt x="362646" y="239045"/>
                </a:lnTo>
                <a:lnTo>
                  <a:pt x="362029" y="239008"/>
                </a:lnTo>
                <a:cubicBezTo>
                  <a:pt x="364892" y="191088"/>
                  <a:pt x="341523" y="145401"/>
                  <a:pt x="301036" y="119760"/>
                </a:cubicBezTo>
                <a:lnTo>
                  <a:pt x="281553" y="110826"/>
                </a:lnTo>
                <a:lnTo>
                  <a:pt x="266410" y="104638"/>
                </a:lnTo>
                <a:lnTo>
                  <a:pt x="249026" y="101789"/>
                </a:lnTo>
                <a:lnTo>
                  <a:pt x="220736" y="100896"/>
                </a:lnTo>
                <a:cubicBezTo>
                  <a:pt x="202275" y="101219"/>
                  <a:pt x="184108" y="106528"/>
                  <a:pt x="167408" y="115753"/>
                </a:cubicBezTo>
                <a:cubicBezTo>
                  <a:pt x="129542" y="136670"/>
                  <a:pt x="104629" y="174732"/>
                  <a:pt x="101270" y="217375"/>
                </a:cubicBezTo>
                <a:cubicBezTo>
                  <a:pt x="101524" y="217694"/>
                  <a:pt x="101845" y="217919"/>
                  <a:pt x="102166" y="218143"/>
                </a:cubicBezTo>
                <a:cubicBezTo>
                  <a:pt x="100668" y="222236"/>
                  <a:pt x="100461" y="226478"/>
                  <a:pt x="100461" y="230749"/>
                </a:cubicBezTo>
                <a:lnTo>
                  <a:pt x="100077" y="230749"/>
                </a:lnTo>
                <a:lnTo>
                  <a:pt x="100077" y="1301190"/>
                </a:lnTo>
                <a:lnTo>
                  <a:pt x="100142" y="1301188"/>
                </a:lnTo>
                <a:cubicBezTo>
                  <a:pt x="103228" y="1419121"/>
                  <a:pt x="198407" y="1513195"/>
                  <a:pt x="315267" y="1514743"/>
                </a:cubicBezTo>
                <a:cubicBezTo>
                  <a:pt x="331889" y="1544053"/>
                  <a:pt x="340802" y="1578084"/>
                  <a:pt x="337841" y="1613468"/>
                </a:cubicBezTo>
                <a:cubicBezTo>
                  <a:pt x="332786" y="1615241"/>
                  <a:pt x="327609" y="1615417"/>
                  <a:pt x="322402" y="1615468"/>
                </a:cubicBezTo>
                <a:cubicBezTo>
                  <a:pt x="154841" y="1617126"/>
                  <a:pt x="15765" y="1489041"/>
                  <a:pt x="1533" y="1323959"/>
                </a:cubicBezTo>
                <a:lnTo>
                  <a:pt x="829" y="1323959"/>
                </a:lnTo>
                <a:lnTo>
                  <a:pt x="829" y="1314704"/>
                </a:lnTo>
                <a:cubicBezTo>
                  <a:pt x="252" y="1311109"/>
                  <a:pt x="96" y="1307475"/>
                  <a:pt x="0" y="1303826"/>
                </a:cubicBez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 rot="5400000">
            <a:off x="6067493" y="2332680"/>
            <a:ext cx="560373" cy="1405695"/>
          </a:xfrm>
          <a:custGeom>
            <a:rect b="b" l="l" r="r" t="t"/>
            <a:pathLst>
              <a:path extrusionOk="0" h="1615741" w="638602">
                <a:moveTo>
                  <a:pt x="458610" y="1461874"/>
                </a:moveTo>
                <a:cubicBezTo>
                  <a:pt x="507174" y="1424345"/>
                  <a:pt x="537190" y="1365428"/>
                  <a:pt x="538183" y="1299437"/>
                </a:cubicBezTo>
                <a:lnTo>
                  <a:pt x="538183" y="652805"/>
                </a:lnTo>
                <a:cubicBezTo>
                  <a:pt x="538183" y="639102"/>
                  <a:pt x="543737" y="626696"/>
                  <a:pt x="552717" y="617715"/>
                </a:cubicBezTo>
                <a:cubicBezTo>
                  <a:pt x="561697" y="608735"/>
                  <a:pt x="574103" y="603181"/>
                  <a:pt x="587807" y="603181"/>
                </a:cubicBezTo>
                <a:cubicBezTo>
                  <a:pt x="615214" y="603181"/>
                  <a:pt x="637431" y="625398"/>
                  <a:pt x="637431" y="652805"/>
                </a:cubicBezTo>
                <a:lnTo>
                  <a:pt x="637431" y="1297786"/>
                </a:lnTo>
                <a:lnTo>
                  <a:pt x="638602" y="1297794"/>
                </a:lnTo>
                <a:lnTo>
                  <a:pt x="637431" y="1318535"/>
                </a:lnTo>
                <a:lnTo>
                  <a:pt x="637431" y="1324217"/>
                </a:lnTo>
                <a:lnTo>
                  <a:pt x="637110" y="1324217"/>
                </a:lnTo>
                <a:cubicBezTo>
                  <a:pt x="628298" y="1425704"/>
                  <a:pt x="572167" y="1513584"/>
                  <a:pt x="490907" y="1565605"/>
                </a:cubicBezTo>
                <a:cubicBezTo>
                  <a:pt x="487514" y="1528743"/>
                  <a:pt x="476434" y="1493521"/>
                  <a:pt x="458610" y="1461874"/>
                </a:cubicBezTo>
                <a:close/>
                <a:moveTo>
                  <a:pt x="141500" y="20270"/>
                </a:moveTo>
                <a:cubicBezTo>
                  <a:pt x="210354" y="-11475"/>
                  <a:pt x="290861" y="-5567"/>
                  <a:pt x="355743" y="35426"/>
                </a:cubicBezTo>
                <a:cubicBezTo>
                  <a:pt x="421535" y="76993"/>
                  <a:pt x="461646" y="148559"/>
                  <a:pt x="462957" y="225528"/>
                </a:cubicBezTo>
                <a:lnTo>
                  <a:pt x="463521" y="225528"/>
                </a:lnTo>
                <a:lnTo>
                  <a:pt x="463521" y="1208192"/>
                </a:lnTo>
                <a:lnTo>
                  <a:pt x="462106" y="1208192"/>
                </a:lnTo>
                <a:cubicBezTo>
                  <a:pt x="462485" y="1252875"/>
                  <a:pt x="439304" y="1294856"/>
                  <a:pt x="400475" y="1320139"/>
                </a:cubicBezTo>
                <a:cubicBezTo>
                  <a:pt x="357183" y="1348328"/>
                  <a:pt x="301530" y="1351118"/>
                  <a:pt x="255501" y="1327407"/>
                </a:cubicBezTo>
                <a:cubicBezTo>
                  <a:pt x="210740" y="1304349"/>
                  <a:pt x="182198" y="1259915"/>
                  <a:pt x="181072" y="1211007"/>
                </a:cubicBezTo>
                <a:lnTo>
                  <a:pt x="179947" y="1211007"/>
                </a:lnTo>
                <a:lnTo>
                  <a:pt x="179947" y="482646"/>
                </a:lnTo>
                <a:cubicBezTo>
                  <a:pt x="179947" y="468943"/>
                  <a:pt x="185501" y="456537"/>
                  <a:pt x="194482" y="447557"/>
                </a:cubicBezTo>
                <a:cubicBezTo>
                  <a:pt x="203462" y="438577"/>
                  <a:pt x="215868" y="433022"/>
                  <a:pt x="229571" y="433022"/>
                </a:cubicBezTo>
                <a:cubicBezTo>
                  <a:pt x="256978" y="433022"/>
                  <a:pt x="279195" y="455239"/>
                  <a:pt x="279195" y="482646"/>
                </a:cubicBezTo>
                <a:lnTo>
                  <a:pt x="279195" y="1207805"/>
                </a:lnTo>
                <a:cubicBezTo>
                  <a:pt x="279833" y="1221737"/>
                  <a:pt x="288808" y="1234235"/>
                  <a:pt x="302578" y="1240520"/>
                </a:cubicBezTo>
                <a:cubicBezTo>
                  <a:pt x="316003" y="1246648"/>
                  <a:pt x="331935" y="1245918"/>
                  <a:pt x="344628" y="1238595"/>
                </a:cubicBezTo>
                <a:cubicBezTo>
                  <a:pt x="356303" y="1231859"/>
                  <a:pt x="363588" y="1220515"/>
                  <a:pt x="364283" y="1208192"/>
                </a:cubicBezTo>
                <a:lnTo>
                  <a:pt x="364273" y="1208192"/>
                </a:lnTo>
                <a:lnTo>
                  <a:pt x="364273" y="238917"/>
                </a:lnTo>
                <a:lnTo>
                  <a:pt x="363654" y="238880"/>
                </a:lnTo>
                <a:cubicBezTo>
                  <a:pt x="366523" y="190969"/>
                  <a:pt x="343104" y="145291"/>
                  <a:pt x="302527" y="119655"/>
                </a:cubicBezTo>
                <a:cubicBezTo>
                  <a:pt x="276173" y="103005"/>
                  <a:pt x="245291" y="96521"/>
                  <a:pt x="215562" y="100990"/>
                </a:cubicBezTo>
                <a:cubicBezTo>
                  <a:pt x="184648" y="80645"/>
                  <a:pt x="159380" y="52986"/>
                  <a:pt x="141500" y="20270"/>
                </a:cubicBezTo>
                <a:close/>
                <a:moveTo>
                  <a:pt x="0" y="1304084"/>
                </a:moveTo>
                <a:lnTo>
                  <a:pt x="829" y="1304062"/>
                </a:lnTo>
                <a:lnTo>
                  <a:pt x="829" y="212024"/>
                </a:lnTo>
                <a:lnTo>
                  <a:pt x="2435" y="212024"/>
                </a:lnTo>
                <a:cubicBezTo>
                  <a:pt x="4172" y="185025"/>
                  <a:pt x="10878" y="158993"/>
                  <a:pt x="23113" y="135554"/>
                </a:cubicBezTo>
                <a:cubicBezTo>
                  <a:pt x="43698" y="168306"/>
                  <a:pt x="70519" y="196301"/>
                  <a:pt x="102166" y="218401"/>
                </a:cubicBezTo>
                <a:cubicBezTo>
                  <a:pt x="100668" y="222494"/>
                  <a:pt x="100461" y="226736"/>
                  <a:pt x="100461" y="231007"/>
                </a:cubicBezTo>
                <a:lnTo>
                  <a:pt x="100077" y="231007"/>
                </a:lnTo>
                <a:lnTo>
                  <a:pt x="100077" y="1301448"/>
                </a:lnTo>
                <a:lnTo>
                  <a:pt x="100142" y="1301446"/>
                </a:lnTo>
                <a:cubicBezTo>
                  <a:pt x="103228" y="1419379"/>
                  <a:pt x="198407" y="1513453"/>
                  <a:pt x="315267" y="1515001"/>
                </a:cubicBezTo>
                <a:cubicBezTo>
                  <a:pt x="331889" y="1544311"/>
                  <a:pt x="340802" y="1578342"/>
                  <a:pt x="337841" y="1613726"/>
                </a:cubicBezTo>
                <a:cubicBezTo>
                  <a:pt x="332786" y="1615499"/>
                  <a:pt x="327609" y="1615675"/>
                  <a:pt x="322402" y="1615726"/>
                </a:cubicBezTo>
                <a:cubicBezTo>
                  <a:pt x="154841" y="1617384"/>
                  <a:pt x="15765" y="1489299"/>
                  <a:pt x="1533" y="1324217"/>
                </a:cubicBezTo>
                <a:lnTo>
                  <a:pt x="829" y="1324217"/>
                </a:lnTo>
                <a:lnTo>
                  <a:pt x="829" y="1314962"/>
                </a:lnTo>
                <a:cubicBezTo>
                  <a:pt x="252" y="1311367"/>
                  <a:pt x="96" y="1307733"/>
                  <a:pt x="0" y="1304084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21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7151162" y="2376925"/>
            <a:ext cx="7515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D9EEB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r>
              <a:rPr b="1" lang="en">
                <a:solidFill>
                  <a:srgbClr val="6D9EEB"/>
                </a:solidFill>
              </a:rPr>
              <a:t> 6</a:t>
            </a:r>
            <a:endParaRPr b="1" i="0" sz="1400" u="none" cap="none" strike="noStrik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21"/>
          <p:cNvGrpSpPr/>
          <p:nvPr/>
        </p:nvGrpSpPr>
        <p:grpSpPr>
          <a:xfrm>
            <a:off x="544037" y="3669667"/>
            <a:ext cx="2156115" cy="937256"/>
            <a:chOff x="3017859" y="4283314"/>
            <a:chExt cx="1890997" cy="1107999"/>
          </a:xfrm>
        </p:grpSpPr>
        <p:sp>
          <p:nvSpPr>
            <p:cNvPr id="338" name="Google Shape;338;p21"/>
            <p:cNvSpPr txBox="1"/>
            <p:nvPr/>
          </p:nvSpPr>
          <p:spPr>
            <a:xfrm>
              <a:off x="3021856" y="4560313"/>
              <a:ext cx="1887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3F3F3"/>
                  </a:solidFill>
                </a:rPr>
                <a:t>Student Record Requirements</a:t>
              </a:r>
              <a:endParaRPr sz="1000">
                <a:solidFill>
                  <a:srgbClr val="F3F3F3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3F3F3"/>
                  </a:solidFill>
                </a:rPr>
                <a:t>How records are maintained</a:t>
              </a:r>
              <a:endParaRPr sz="1000">
                <a:solidFill>
                  <a:srgbClr val="F3F3F3"/>
                </a:solidFill>
              </a:endParaRPr>
            </a:p>
          </p:txBody>
        </p:sp>
        <p:sp>
          <p:nvSpPr>
            <p:cNvPr id="339" name="Google Shape;339;p21"/>
            <p:cNvSpPr txBox="1"/>
            <p:nvPr/>
          </p:nvSpPr>
          <p:spPr>
            <a:xfrm>
              <a:off x="3017859" y="4283314"/>
              <a:ext cx="1870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6B26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Gathering</a:t>
              </a:r>
              <a:endParaRPr b="1" i="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40" name="Google Shape;340;p21"/>
          <p:cNvGrpSpPr/>
          <p:nvPr/>
        </p:nvGrpSpPr>
        <p:grpSpPr>
          <a:xfrm>
            <a:off x="1710950" y="1442724"/>
            <a:ext cx="2156132" cy="926107"/>
            <a:chOff x="3017848" y="3979090"/>
            <a:chExt cx="1891012" cy="1094819"/>
          </a:xfrm>
        </p:grpSpPr>
        <p:sp>
          <p:nvSpPr>
            <p:cNvPr id="341" name="Google Shape;341;p21"/>
            <p:cNvSpPr txBox="1"/>
            <p:nvPr/>
          </p:nvSpPr>
          <p:spPr>
            <a:xfrm>
              <a:off x="3021861" y="4560309"/>
              <a:ext cx="1887000" cy="51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3F3F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Basic request/response functions</a:t>
              </a:r>
              <a:endParaRPr i="0" sz="1000" u="none" cap="none" strike="noStrik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2" name="Google Shape;342;p21"/>
            <p:cNvSpPr txBox="1"/>
            <p:nvPr/>
          </p:nvSpPr>
          <p:spPr>
            <a:xfrm>
              <a:off x="3017848" y="3979090"/>
              <a:ext cx="18708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93C47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Implement P2P Network</a:t>
              </a:r>
              <a:endParaRPr b="1" i="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43" name="Google Shape;343;p21"/>
          <p:cNvSpPr txBox="1"/>
          <p:nvPr/>
        </p:nvSpPr>
        <p:spPr>
          <a:xfrm>
            <a:off x="2617275" y="3702250"/>
            <a:ext cx="27267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66"/>
                </a:solidFill>
                <a:latin typeface="Montserrat"/>
                <a:ea typeface="Montserrat"/>
                <a:cs typeface="Montserrat"/>
                <a:sym typeface="Montserrat"/>
              </a:rPr>
              <a:t>Implement Fundamental Structures</a:t>
            </a:r>
            <a:endParaRPr b="1" i="0" u="none" cap="none" strike="noStrike">
              <a:solidFill>
                <a:srgbClr val="FFD9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4" name="Google Shape;344;p21"/>
          <p:cNvGrpSpPr/>
          <p:nvPr/>
        </p:nvGrpSpPr>
        <p:grpSpPr>
          <a:xfrm>
            <a:off x="4079300" y="1442724"/>
            <a:ext cx="2156107" cy="865952"/>
            <a:chOff x="3017859" y="4367818"/>
            <a:chExt cx="1890991" cy="1023705"/>
          </a:xfrm>
        </p:grpSpPr>
        <p:sp>
          <p:nvSpPr>
            <p:cNvPr id="345" name="Google Shape;345;p21"/>
            <p:cNvSpPr txBox="1"/>
            <p:nvPr/>
          </p:nvSpPr>
          <p:spPr>
            <a:xfrm>
              <a:off x="3021850" y="4971823"/>
              <a:ext cx="1887000" cy="4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3F3F3"/>
                  </a:solidFill>
                </a:rPr>
                <a:t>Merge P2P and Blockchain Structures and begin tests</a:t>
              </a:r>
              <a:endParaRPr sz="1000">
                <a:solidFill>
                  <a:srgbClr val="F3F3F3"/>
                </a:solidFill>
              </a:endParaRPr>
            </a:p>
          </p:txBody>
        </p:sp>
        <p:sp>
          <p:nvSpPr>
            <p:cNvPr id="346" name="Google Shape;346;p21"/>
            <p:cNvSpPr txBox="1"/>
            <p:nvPr/>
          </p:nvSpPr>
          <p:spPr>
            <a:xfrm>
              <a:off x="3017859" y="4367818"/>
              <a:ext cx="1870800" cy="6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C27B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Testing Node Interactions</a:t>
              </a:r>
              <a:endParaRPr b="1" i="0" u="none" cap="none" strike="noStrike">
                <a:solidFill>
                  <a:srgbClr val="C27BA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47" name="Google Shape;347;p21"/>
          <p:cNvGrpSpPr/>
          <p:nvPr/>
        </p:nvGrpSpPr>
        <p:grpSpPr>
          <a:xfrm>
            <a:off x="6447637" y="1558864"/>
            <a:ext cx="2156132" cy="693811"/>
            <a:chOff x="3017848" y="4283325"/>
            <a:chExt cx="1891012" cy="820205"/>
          </a:xfrm>
        </p:grpSpPr>
        <p:sp>
          <p:nvSpPr>
            <p:cNvPr id="348" name="Google Shape;348;p21"/>
            <p:cNvSpPr txBox="1"/>
            <p:nvPr/>
          </p:nvSpPr>
          <p:spPr>
            <a:xfrm>
              <a:off x="3021861" y="4857830"/>
              <a:ext cx="18870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3F3F3"/>
                  </a:solidFill>
                </a:rPr>
                <a:t>Design UI for blockchain client</a:t>
              </a:r>
              <a:endParaRPr sz="1000">
                <a:solidFill>
                  <a:srgbClr val="F3F3F3"/>
                </a:solidFill>
              </a:endParaRPr>
            </a:p>
          </p:txBody>
        </p:sp>
        <p:sp>
          <p:nvSpPr>
            <p:cNvPr id="349" name="Google Shape;349;p21"/>
            <p:cNvSpPr txBox="1"/>
            <p:nvPr/>
          </p:nvSpPr>
          <p:spPr>
            <a:xfrm>
              <a:off x="3017848" y="4283325"/>
              <a:ext cx="1870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6D9EE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Front End Development</a:t>
              </a:r>
              <a:endParaRPr b="1" i="0" u="none" cap="none" strike="noStrike">
                <a:solidFill>
                  <a:srgbClr val="6D9EE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50" name="Google Shape;350;p21"/>
          <p:cNvGrpSpPr/>
          <p:nvPr/>
        </p:nvGrpSpPr>
        <p:grpSpPr>
          <a:xfrm>
            <a:off x="5261100" y="3702251"/>
            <a:ext cx="2156107" cy="546693"/>
            <a:chOff x="3017859" y="4283325"/>
            <a:chExt cx="1890991" cy="646286"/>
          </a:xfrm>
        </p:grpSpPr>
        <p:sp>
          <p:nvSpPr>
            <p:cNvPr id="351" name="Google Shape;351;p21"/>
            <p:cNvSpPr txBox="1"/>
            <p:nvPr/>
          </p:nvSpPr>
          <p:spPr>
            <a:xfrm>
              <a:off x="3021850" y="4560310"/>
              <a:ext cx="1887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3F3F3"/>
                  </a:solidFill>
                </a:rPr>
                <a:t>Scale upwards to test functionality</a:t>
              </a:r>
              <a:endParaRPr sz="1000">
                <a:solidFill>
                  <a:srgbClr val="F3F3F3"/>
                </a:solidFill>
              </a:endParaRPr>
            </a:p>
          </p:txBody>
        </p:sp>
        <p:sp>
          <p:nvSpPr>
            <p:cNvPr id="352" name="Google Shape;352;p21"/>
            <p:cNvSpPr txBox="1"/>
            <p:nvPr/>
          </p:nvSpPr>
          <p:spPr>
            <a:xfrm>
              <a:off x="3017859" y="4283325"/>
              <a:ext cx="1870800" cy="28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E0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Multiple Nodes</a:t>
              </a:r>
              <a:endParaRPr b="1" i="0" u="none" cap="none" strike="noStrike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