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6A4D0E-9D44-5F87-81BF-6B9EDDE84201}" v="31" dt="2019-10-10T21:24:04.111"/>
    <p1510:client id="{56D61F64-DE60-64E6-64AB-9036CE41C05B}" v="2" dt="2019-10-10T21:53:26"/>
    <p1510:client id="{707421F7-F0DB-828E-924B-C882B431707A}" v="512" dt="2019-10-09T19:55:34.969"/>
    <p1510:client id="{7F508324-FEC6-4BA7-A562-DA526FE4A210}" v="304" dt="2019-10-10T22:06:28.853"/>
    <p1510:client id="{88C929C7-8464-D8D2-3432-A9AF6D3B4DF6}" v="200" dt="2019-10-10T21:18:55.916"/>
    <p1510:client id="{CD4D016B-7B8B-4051-B771-E72A786C4387}" v="242" dt="2019-10-10T23:29:03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y Taylor" userId="S::ktaylor@csub.edu::4437e378-57fd-4066-9f7d-57620f229618" providerId="AD" clId="Web-{7F508324-FEC6-4BA7-A562-DA526FE4A210}"/>
    <pc:docChg chg="addSld modSld sldOrd">
      <pc:chgData name="Kenny Taylor" userId="S::ktaylor@csub.edu::4437e378-57fd-4066-9f7d-57620f229618" providerId="AD" clId="Web-{7F508324-FEC6-4BA7-A562-DA526FE4A210}" dt="2019-10-10T22:06:28.853" v="296" actId="20577"/>
      <pc:docMkLst>
        <pc:docMk/>
      </pc:docMkLst>
      <pc:sldChg chg="modSp">
        <pc:chgData name="Kenny Taylor" userId="S::ktaylor@csub.edu::4437e378-57fd-4066-9f7d-57620f229618" providerId="AD" clId="Web-{7F508324-FEC6-4BA7-A562-DA526FE4A210}" dt="2019-10-10T21:58:37.418" v="185" actId="20577"/>
        <pc:sldMkLst>
          <pc:docMk/>
          <pc:sldMk cId="3242315173" sldId="258"/>
        </pc:sldMkLst>
        <pc:spChg chg="mod">
          <ac:chgData name="Kenny Taylor" userId="S::ktaylor@csub.edu::4437e378-57fd-4066-9f7d-57620f229618" providerId="AD" clId="Web-{7F508324-FEC6-4BA7-A562-DA526FE4A210}" dt="2019-10-10T21:58:37.418" v="185" actId="20577"/>
          <ac:spMkLst>
            <pc:docMk/>
            <pc:sldMk cId="3242315173" sldId="258"/>
            <ac:spMk id="3" creationId="{26219076-581D-4357-997B-E08D77832922}"/>
          </ac:spMkLst>
        </pc:spChg>
      </pc:sldChg>
      <pc:sldChg chg="modSp add ord replId">
        <pc:chgData name="Kenny Taylor" userId="S::ktaylor@csub.edu::4437e378-57fd-4066-9f7d-57620f229618" providerId="AD" clId="Web-{7F508324-FEC6-4BA7-A562-DA526FE4A210}" dt="2019-10-10T22:06:28.853" v="295" actId="20577"/>
        <pc:sldMkLst>
          <pc:docMk/>
          <pc:sldMk cId="1161083031" sldId="261"/>
        </pc:sldMkLst>
        <pc:spChg chg="mod">
          <ac:chgData name="Kenny Taylor" userId="S::ktaylor@csub.edu::4437e378-57fd-4066-9f7d-57620f229618" providerId="AD" clId="Web-{7F508324-FEC6-4BA7-A562-DA526FE4A210}" dt="2019-10-10T21:55:55.278" v="27" actId="20577"/>
          <ac:spMkLst>
            <pc:docMk/>
            <pc:sldMk cId="1161083031" sldId="261"/>
            <ac:spMk id="2" creationId="{D2818B3A-C438-43A5-BA4C-CB37DA230CFD}"/>
          </ac:spMkLst>
        </pc:spChg>
        <pc:spChg chg="mod">
          <ac:chgData name="Kenny Taylor" userId="S::ktaylor@csub.edu::4437e378-57fd-4066-9f7d-57620f229618" providerId="AD" clId="Web-{7F508324-FEC6-4BA7-A562-DA526FE4A210}" dt="2019-10-10T22:06:28.853" v="295" actId="20577"/>
          <ac:spMkLst>
            <pc:docMk/>
            <pc:sldMk cId="1161083031" sldId="261"/>
            <ac:spMk id="3" creationId="{26219076-581D-4357-997B-E08D77832922}"/>
          </ac:spMkLst>
        </pc:spChg>
      </pc:sldChg>
      <pc:sldChg chg="addSp delSp modSp add replId">
        <pc:chgData name="Kenny Taylor" userId="S::ktaylor@csub.edu::4437e378-57fd-4066-9f7d-57620f229618" providerId="AD" clId="Web-{7F508324-FEC6-4BA7-A562-DA526FE4A210}" dt="2019-10-10T22:02:07.245" v="226" actId="14100"/>
        <pc:sldMkLst>
          <pc:docMk/>
          <pc:sldMk cId="585107728" sldId="262"/>
        </pc:sldMkLst>
        <pc:spChg chg="mod">
          <ac:chgData name="Kenny Taylor" userId="S::ktaylor@csub.edu::4437e378-57fd-4066-9f7d-57620f229618" providerId="AD" clId="Web-{7F508324-FEC6-4BA7-A562-DA526FE4A210}" dt="2019-10-10T21:59:07.824" v="192" actId="20577"/>
          <ac:spMkLst>
            <pc:docMk/>
            <pc:sldMk cId="585107728" sldId="262"/>
            <ac:spMk id="2" creationId="{D2818B3A-C438-43A5-BA4C-CB37DA230CFD}"/>
          </ac:spMkLst>
        </pc:spChg>
        <pc:spChg chg="mod">
          <ac:chgData name="Kenny Taylor" userId="S::ktaylor@csub.edu::4437e378-57fd-4066-9f7d-57620f229618" providerId="AD" clId="Web-{7F508324-FEC6-4BA7-A562-DA526FE4A210}" dt="2019-10-10T22:02:07.245" v="226" actId="14100"/>
          <ac:spMkLst>
            <pc:docMk/>
            <pc:sldMk cId="585107728" sldId="262"/>
            <ac:spMk id="3" creationId="{26219076-581D-4357-997B-E08D77832922}"/>
          </ac:spMkLst>
        </pc:spChg>
        <pc:picChg chg="del">
          <ac:chgData name="Kenny Taylor" userId="S::ktaylor@csub.edu::4437e378-57fd-4066-9f7d-57620f229618" providerId="AD" clId="Web-{7F508324-FEC6-4BA7-A562-DA526FE4A210}" dt="2019-10-10T21:59:11.277" v="196"/>
          <ac:picMkLst>
            <pc:docMk/>
            <pc:sldMk cId="585107728" sldId="262"/>
            <ac:picMk id="4" creationId="{1DD43AB6-B6CD-49EB-B898-DD2C56228B82}"/>
          </ac:picMkLst>
        </pc:picChg>
        <pc:picChg chg="add del mod">
          <ac:chgData name="Kenny Taylor" userId="S::ktaylor@csub.edu::4437e378-57fd-4066-9f7d-57620f229618" providerId="AD" clId="Web-{7F508324-FEC6-4BA7-A562-DA526FE4A210}" dt="2019-10-10T22:00:53.308" v="220"/>
          <ac:picMkLst>
            <pc:docMk/>
            <pc:sldMk cId="585107728" sldId="262"/>
            <ac:picMk id="5" creationId="{359EE5AE-0C74-4384-AC88-807CD0DFF233}"/>
          </ac:picMkLst>
        </pc:picChg>
        <pc:picChg chg="del">
          <ac:chgData name="Kenny Taylor" userId="S::ktaylor@csub.edu::4437e378-57fd-4066-9f7d-57620f229618" providerId="AD" clId="Web-{7F508324-FEC6-4BA7-A562-DA526FE4A210}" dt="2019-10-10T21:59:10.761" v="195"/>
          <ac:picMkLst>
            <pc:docMk/>
            <pc:sldMk cId="585107728" sldId="262"/>
            <ac:picMk id="6" creationId="{12E5D7FE-D813-4EE9-9366-190F3968ED3B}"/>
          </ac:picMkLst>
        </pc:picChg>
        <pc:picChg chg="add del mod">
          <ac:chgData name="Kenny Taylor" userId="S::ktaylor@csub.edu::4437e378-57fd-4066-9f7d-57620f229618" providerId="AD" clId="Web-{7F508324-FEC6-4BA7-A562-DA526FE4A210}" dt="2019-10-10T22:01:25.433" v="222"/>
          <ac:picMkLst>
            <pc:docMk/>
            <pc:sldMk cId="585107728" sldId="262"/>
            <ac:picMk id="8" creationId="{81C7E5D1-04BA-4918-8312-DB954D200611}"/>
          </ac:picMkLst>
        </pc:picChg>
        <pc:picChg chg="add mod">
          <ac:chgData name="Kenny Taylor" userId="S::ktaylor@csub.edu::4437e378-57fd-4066-9f7d-57620f229618" providerId="AD" clId="Web-{7F508324-FEC6-4BA7-A562-DA526FE4A210}" dt="2019-10-10T22:01:51.245" v="225" actId="14100"/>
          <ac:picMkLst>
            <pc:docMk/>
            <pc:sldMk cId="585107728" sldId="262"/>
            <ac:picMk id="10" creationId="{3E8C7569-7D73-43A7-B2DF-35D2EB493C80}"/>
          </ac:picMkLst>
        </pc:picChg>
      </pc:sldChg>
    </pc:docChg>
  </pc:docChgLst>
  <pc:docChgLst>
    <pc:chgData name="Joel Staggs" userId="S::jstaggs2@csub.edu::0077d3d6-9acf-49ac-8682-75c112aafbe8" providerId="AD" clId="Web-{56D61F64-DE60-64E6-64AB-9036CE41C05B}"/>
    <pc:docChg chg="modSld">
      <pc:chgData name="Joel Staggs" userId="S::jstaggs2@csub.edu::0077d3d6-9acf-49ac-8682-75c112aafbe8" providerId="AD" clId="Web-{56D61F64-DE60-64E6-64AB-9036CE41C05B}" dt="2019-10-10T21:53:25.969" v="1" actId="14100"/>
      <pc:docMkLst>
        <pc:docMk/>
      </pc:docMkLst>
      <pc:sldChg chg="modSp">
        <pc:chgData name="Joel Staggs" userId="S::jstaggs2@csub.edu::0077d3d6-9acf-49ac-8682-75c112aafbe8" providerId="AD" clId="Web-{56D61F64-DE60-64E6-64AB-9036CE41C05B}" dt="2019-10-10T21:53:25.969" v="1" actId="14100"/>
        <pc:sldMkLst>
          <pc:docMk/>
          <pc:sldMk cId="3242315173" sldId="258"/>
        </pc:sldMkLst>
        <pc:picChg chg="mod">
          <ac:chgData name="Joel Staggs" userId="S::jstaggs2@csub.edu::0077d3d6-9acf-49ac-8682-75c112aafbe8" providerId="AD" clId="Web-{56D61F64-DE60-64E6-64AB-9036CE41C05B}" dt="2019-10-10T21:53:25.969" v="1" actId="14100"/>
          <ac:picMkLst>
            <pc:docMk/>
            <pc:sldMk cId="3242315173" sldId="258"/>
            <ac:picMk id="6" creationId="{12E5D7FE-D813-4EE9-9366-190F3968ED3B}"/>
          </ac:picMkLst>
        </pc:picChg>
      </pc:sldChg>
    </pc:docChg>
  </pc:docChgLst>
  <pc:docChgLst>
    <pc:chgData name="Joel Staggs" userId="S::jstaggs2@csub.edu::0077d3d6-9acf-49ac-8682-75c112aafbe8" providerId="AD" clId="Web-{88C929C7-8464-D8D2-3432-A9AF6D3B4DF6}"/>
    <pc:docChg chg="modSld">
      <pc:chgData name="Joel Staggs" userId="S::jstaggs2@csub.edu::0077d3d6-9acf-49ac-8682-75c112aafbe8" providerId="AD" clId="Web-{88C929C7-8464-D8D2-3432-A9AF6D3B4DF6}" dt="2019-10-10T21:18:55.916" v="195"/>
      <pc:docMkLst>
        <pc:docMk/>
      </pc:docMkLst>
      <pc:sldChg chg="addSp delSp modSp mod setBg setClrOvrMap">
        <pc:chgData name="Joel Staggs" userId="S::jstaggs2@csub.edu::0077d3d6-9acf-49ac-8682-75c112aafbe8" providerId="AD" clId="Web-{88C929C7-8464-D8D2-3432-A9AF6D3B4DF6}" dt="2019-10-10T21:18:45.775" v="192"/>
        <pc:sldMkLst>
          <pc:docMk/>
          <pc:sldMk cId="109857222" sldId="256"/>
        </pc:sldMkLst>
        <pc:spChg chg="mod">
          <ac:chgData name="Joel Staggs" userId="S::jstaggs2@csub.edu::0077d3d6-9acf-49ac-8682-75c112aafbe8" providerId="AD" clId="Web-{88C929C7-8464-D8D2-3432-A9AF6D3B4DF6}" dt="2019-10-10T21:18:45.775" v="19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oel Staggs" userId="S::jstaggs2@csub.edu::0077d3d6-9acf-49ac-8682-75c112aafbe8" providerId="AD" clId="Web-{88C929C7-8464-D8D2-3432-A9AF6D3B4DF6}" dt="2019-10-10T21:18:45.775" v="192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oel Staggs" userId="S::jstaggs2@csub.edu::0077d3d6-9acf-49ac-8682-75c112aafbe8" providerId="AD" clId="Web-{88C929C7-8464-D8D2-3432-A9AF6D3B4DF6}" dt="2019-10-10T21:18:45.775" v="192"/>
          <ac:spMkLst>
            <pc:docMk/>
            <pc:sldMk cId="109857222" sldId="256"/>
            <ac:spMk id="5" creationId="{23207CC6-EAA1-4BFF-A48A-DECAD8972717}"/>
          </ac:spMkLst>
        </pc:spChg>
        <pc:spChg chg="add">
          <ac:chgData name="Joel Staggs" userId="S::jstaggs2@csub.edu::0077d3d6-9acf-49ac-8682-75c112aafbe8" providerId="AD" clId="Web-{88C929C7-8464-D8D2-3432-A9AF6D3B4DF6}" dt="2019-10-10T21:18:45.775" v="192"/>
          <ac:spMkLst>
            <pc:docMk/>
            <pc:sldMk cId="109857222" sldId="256"/>
            <ac:spMk id="6" creationId="{B234A3DD-923D-4166-8B19-7DD589908C68}"/>
          </ac:spMkLst>
        </pc:spChg>
        <pc:spChg chg="add">
          <ac:chgData name="Joel Staggs" userId="S::jstaggs2@csub.edu::0077d3d6-9acf-49ac-8682-75c112aafbe8" providerId="AD" clId="Web-{88C929C7-8464-D8D2-3432-A9AF6D3B4DF6}" dt="2019-10-10T21:18:45.775" v="192"/>
          <ac:spMkLst>
            <pc:docMk/>
            <pc:sldMk cId="109857222" sldId="256"/>
            <ac:spMk id="7" creationId="{F6ACA5AC-3C5D-4994-B40F-FC8349E4D6F4}"/>
          </ac:spMkLst>
        </pc:spChg>
        <pc:spChg chg="add del">
          <ac:chgData name="Joel Staggs" userId="S::jstaggs2@csub.edu::0077d3d6-9acf-49ac-8682-75c112aafbe8" providerId="AD" clId="Web-{88C929C7-8464-D8D2-3432-A9AF6D3B4DF6}" dt="2019-10-10T21:18:45.759" v="191"/>
          <ac:spMkLst>
            <pc:docMk/>
            <pc:sldMk cId="109857222" sldId="256"/>
            <ac:spMk id="8" creationId="{2A8AA5BC-4F7A-4226-8F99-6D824B226A97}"/>
          </ac:spMkLst>
        </pc:spChg>
        <pc:spChg chg="add del">
          <ac:chgData name="Joel Staggs" userId="S::jstaggs2@csub.edu::0077d3d6-9acf-49ac-8682-75c112aafbe8" providerId="AD" clId="Web-{88C929C7-8464-D8D2-3432-A9AF6D3B4DF6}" dt="2019-10-10T21:18:45.759" v="191"/>
          <ac:spMkLst>
            <pc:docMk/>
            <pc:sldMk cId="109857222" sldId="256"/>
            <ac:spMk id="10" creationId="{3E5445C6-DD42-4979-86FF-03730E8C6DB0}"/>
          </ac:spMkLst>
        </pc:spChg>
        <pc:cxnChg chg="add del">
          <ac:chgData name="Joel Staggs" userId="S::jstaggs2@csub.edu::0077d3d6-9acf-49ac-8682-75c112aafbe8" providerId="AD" clId="Web-{88C929C7-8464-D8D2-3432-A9AF6D3B4DF6}" dt="2019-10-10T21:18:45.759" v="191"/>
          <ac:cxnSpMkLst>
            <pc:docMk/>
            <pc:sldMk cId="109857222" sldId="256"/>
            <ac:cxnSpMk id="12" creationId="{45000665-DFC7-417E-8FD7-516A0F15C975}"/>
          </ac:cxnSpMkLst>
        </pc:cxnChg>
      </pc:sldChg>
      <pc:sldChg chg="addSp delSp modSp mod setBg setClrOvrMap">
        <pc:chgData name="Joel Staggs" userId="S::jstaggs2@csub.edu::0077d3d6-9acf-49ac-8682-75c112aafbe8" providerId="AD" clId="Web-{88C929C7-8464-D8D2-3432-A9AF6D3B4DF6}" dt="2019-10-10T21:18:06.321" v="185"/>
        <pc:sldMkLst>
          <pc:docMk/>
          <pc:sldMk cId="3038909903" sldId="257"/>
        </pc:sldMkLst>
        <pc:spChg chg="mod">
          <ac:chgData name="Joel Staggs" userId="S::jstaggs2@csub.edu::0077d3d6-9acf-49ac-8682-75c112aafbe8" providerId="AD" clId="Web-{88C929C7-8464-D8D2-3432-A9AF6D3B4DF6}" dt="2019-10-10T21:18:06.321" v="184"/>
          <ac:spMkLst>
            <pc:docMk/>
            <pc:sldMk cId="3038909903" sldId="257"/>
            <ac:spMk id="2" creationId="{B66A3869-95E6-4EAF-92AA-45124A26F377}"/>
          </ac:spMkLst>
        </pc:spChg>
        <pc:spChg chg="mod">
          <ac:chgData name="Joel Staggs" userId="S::jstaggs2@csub.edu::0077d3d6-9acf-49ac-8682-75c112aafbe8" providerId="AD" clId="Web-{88C929C7-8464-D8D2-3432-A9AF6D3B4DF6}" dt="2019-10-10T21:18:06.321" v="184"/>
          <ac:spMkLst>
            <pc:docMk/>
            <pc:sldMk cId="3038909903" sldId="257"/>
            <ac:spMk id="3" creationId="{91418935-7FF7-4B0A-A672-E4F4471FFBA5}"/>
          </ac:spMkLst>
        </pc:spChg>
        <pc:spChg chg="add del">
          <ac:chgData name="Joel Staggs" userId="S::jstaggs2@csub.edu::0077d3d6-9acf-49ac-8682-75c112aafbe8" providerId="AD" clId="Web-{88C929C7-8464-D8D2-3432-A9AF6D3B4DF6}" dt="2019-10-10T21:18:06.321" v="185"/>
          <ac:spMkLst>
            <pc:docMk/>
            <pc:sldMk cId="3038909903" sldId="257"/>
            <ac:spMk id="11" creationId="{37FEB674-D811-4FFE-A878-29D0C0ED18D4}"/>
          </ac:spMkLst>
        </pc:spChg>
        <pc:spChg chg="add">
          <ac:chgData name="Joel Staggs" userId="S::jstaggs2@csub.edu::0077d3d6-9acf-49ac-8682-75c112aafbe8" providerId="AD" clId="Web-{88C929C7-8464-D8D2-3432-A9AF6D3B4DF6}" dt="2019-10-10T21:18:06.321" v="185"/>
          <ac:spMkLst>
            <pc:docMk/>
            <pc:sldMk cId="3038909903" sldId="257"/>
            <ac:spMk id="13" creationId="{37FEB674-D811-4FFE-A878-29D0C0ED18D4}"/>
          </ac:spMkLst>
        </pc:spChg>
        <pc:spChg chg="add del">
          <ac:chgData name="Joel Staggs" userId="S::jstaggs2@csub.edu::0077d3d6-9acf-49ac-8682-75c112aafbe8" providerId="AD" clId="Web-{88C929C7-8464-D8D2-3432-A9AF6D3B4DF6}" dt="2019-10-10T21:18:06.321" v="184"/>
          <ac:spMkLst>
            <pc:docMk/>
            <pc:sldMk cId="3038909903" sldId="257"/>
            <ac:spMk id="16" creationId="{61445B8C-D724-4F73-AB77-3CCE4E822C9D}"/>
          </ac:spMkLst>
        </pc:spChg>
        <pc:picChg chg="add mod ord">
          <ac:chgData name="Joel Staggs" userId="S::jstaggs2@csub.edu::0077d3d6-9acf-49ac-8682-75c112aafbe8" providerId="AD" clId="Web-{88C929C7-8464-D8D2-3432-A9AF6D3B4DF6}" dt="2019-10-10T21:18:06.321" v="184"/>
          <ac:picMkLst>
            <pc:docMk/>
            <pc:sldMk cId="3038909903" sldId="257"/>
            <ac:picMk id="4" creationId="{E3D97E0F-BA12-42C9-BAFB-D1FA61D2DDC4}"/>
          </ac:picMkLst>
        </pc:picChg>
        <pc:picChg chg="add mod ord">
          <ac:chgData name="Joel Staggs" userId="S::jstaggs2@csub.edu::0077d3d6-9acf-49ac-8682-75c112aafbe8" providerId="AD" clId="Web-{88C929C7-8464-D8D2-3432-A9AF6D3B4DF6}" dt="2019-10-10T21:18:06.321" v="184"/>
          <ac:picMkLst>
            <pc:docMk/>
            <pc:sldMk cId="3038909903" sldId="257"/>
            <ac:picMk id="6" creationId="{C53AEEC5-9DD0-478C-BCFD-E46DC99CCAB9}"/>
          </ac:picMkLst>
        </pc:picChg>
        <pc:cxnChg chg="add del">
          <ac:chgData name="Joel Staggs" userId="S::jstaggs2@csub.edu::0077d3d6-9acf-49ac-8682-75c112aafbe8" providerId="AD" clId="Web-{88C929C7-8464-D8D2-3432-A9AF6D3B4DF6}" dt="2019-10-10T21:18:06.321" v="184"/>
          <ac:cxnSpMkLst>
            <pc:docMk/>
            <pc:sldMk cId="3038909903" sldId="257"/>
            <ac:cxnSpMk id="18" creationId="{99905336-A7CD-4C75-9E77-C704674F4047}"/>
          </ac:cxnSpMkLst>
        </pc:cxnChg>
      </pc:sldChg>
      <pc:sldChg chg="addSp delSp modSp mod setBg setClrOvrMap">
        <pc:chgData name="Joel Staggs" userId="S::jstaggs2@csub.edu::0077d3d6-9acf-49ac-8682-75c112aafbe8" providerId="AD" clId="Web-{88C929C7-8464-D8D2-3432-A9AF6D3B4DF6}" dt="2019-10-10T21:18:55.916" v="195"/>
        <pc:sldMkLst>
          <pc:docMk/>
          <pc:sldMk cId="3242315173" sldId="258"/>
        </pc:sldMkLst>
        <pc:spChg chg="mod ord">
          <ac:chgData name="Joel Staggs" userId="S::jstaggs2@csub.edu::0077d3d6-9acf-49ac-8682-75c112aafbe8" providerId="AD" clId="Web-{88C929C7-8464-D8D2-3432-A9AF6D3B4DF6}" dt="2019-10-10T21:18:55.900" v="194"/>
          <ac:spMkLst>
            <pc:docMk/>
            <pc:sldMk cId="3242315173" sldId="258"/>
            <ac:spMk id="2" creationId="{D2818B3A-C438-43A5-BA4C-CB37DA230CFD}"/>
          </ac:spMkLst>
        </pc:spChg>
        <pc:spChg chg="mod ord">
          <ac:chgData name="Joel Staggs" userId="S::jstaggs2@csub.edu::0077d3d6-9acf-49ac-8682-75c112aafbe8" providerId="AD" clId="Web-{88C929C7-8464-D8D2-3432-A9AF6D3B4DF6}" dt="2019-10-10T21:18:55.900" v="194"/>
          <ac:spMkLst>
            <pc:docMk/>
            <pc:sldMk cId="3242315173" sldId="258"/>
            <ac:spMk id="3" creationId="{26219076-581D-4357-997B-E08D77832922}"/>
          </ac:spMkLst>
        </pc:spChg>
        <pc:spChg chg="add del">
          <ac:chgData name="Joel Staggs" userId="S::jstaggs2@csub.edu::0077d3d6-9acf-49ac-8682-75c112aafbe8" providerId="AD" clId="Web-{88C929C7-8464-D8D2-3432-A9AF6D3B4DF6}" dt="2019-10-10T21:18:10.025" v="186"/>
          <ac:spMkLst>
            <pc:docMk/>
            <pc:sldMk cId="3242315173" sldId="258"/>
            <ac:spMk id="11" creationId="{61445B8C-D724-4F73-AB77-3CCE4E822C9D}"/>
          </ac:spMkLst>
        </pc:spChg>
        <pc:spChg chg="add del">
          <ac:chgData name="Joel Staggs" userId="S::jstaggs2@csub.edu::0077d3d6-9acf-49ac-8682-75c112aafbe8" providerId="AD" clId="Web-{88C929C7-8464-D8D2-3432-A9AF6D3B4DF6}" dt="2019-10-10T21:18:20.228" v="188"/>
          <ac:spMkLst>
            <pc:docMk/>
            <pc:sldMk cId="3242315173" sldId="258"/>
            <ac:spMk id="18" creationId="{EB181E26-89C4-4A14-92DE-0F4C4B0E9484}"/>
          </ac:spMkLst>
        </pc:spChg>
        <pc:spChg chg="add del">
          <ac:chgData name="Joel Staggs" userId="S::jstaggs2@csub.edu::0077d3d6-9acf-49ac-8682-75c112aafbe8" providerId="AD" clId="Web-{88C929C7-8464-D8D2-3432-A9AF6D3B4DF6}" dt="2019-10-10T21:18:20.228" v="188"/>
          <ac:spMkLst>
            <pc:docMk/>
            <pc:sldMk cId="3242315173" sldId="258"/>
            <ac:spMk id="20" creationId="{13958066-7CBD-4B89-8F46-614C4F28BCF9}"/>
          </ac:spMkLst>
        </pc:spChg>
        <pc:spChg chg="add del">
          <ac:chgData name="Joel Staggs" userId="S::jstaggs2@csub.edu::0077d3d6-9acf-49ac-8682-75c112aafbe8" providerId="AD" clId="Web-{88C929C7-8464-D8D2-3432-A9AF6D3B4DF6}" dt="2019-10-10T21:18:55.916" v="195"/>
          <ac:spMkLst>
            <pc:docMk/>
            <pc:sldMk cId="3242315173" sldId="258"/>
            <ac:spMk id="25" creationId="{FEB0B922-A6AE-4089-8B21-F3E1A77093DD}"/>
          </ac:spMkLst>
        </pc:spChg>
        <pc:spChg chg="add del">
          <ac:chgData name="Joel Staggs" userId="S::jstaggs2@csub.edu::0077d3d6-9acf-49ac-8682-75c112aafbe8" providerId="AD" clId="Web-{88C929C7-8464-D8D2-3432-A9AF6D3B4DF6}" dt="2019-10-10T21:18:55.916" v="195"/>
          <ac:spMkLst>
            <pc:docMk/>
            <pc:sldMk cId="3242315173" sldId="258"/>
            <ac:spMk id="27" creationId="{C5EB7378-ADA3-4D6E-8E3A-09FAD1478FB4}"/>
          </ac:spMkLst>
        </pc:spChg>
        <pc:spChg chg="add">
          <ac:chgData name="Joel Staggs" userId="S::jstaggs2@csub.edu::0077d3d6-9acf-49ac-8682-75c112aafbe8" providerId="AD" clId="Web-{88C929C7-8464-D8D2-3432-A9AF6D3B4DF6}" dt="2019-10-10T21:18:55.916" v="195"/>
          <ac:spMkLst>
            <pc:docMk/>
            <pc:sldMk cId="3242315173" sldId="258"/>
            <ac:spMk id="29" creationId="{FEB0B922-A6AE-4089-8B21-F3E1A77093DD}"/>
          </ac:spMkLst>
        </pc:spChg>
        <pc:spChg chg="add del">
          <ac:chgData name="Joel Staggs" userId="S::jstaggs2@csub.edu::0077d3d6-9acf-49ac-8682-75c112aafbe8" providerId="AD" clId="Web-{88C929C7-8464-D8D2-3432-A9AF6D3B4DF6}" dt="2019-10-10T21:18:55.900" v="194"/>
          <ac:spMkLst>
            <pc:docMk/>
            <pc:sldMk cId="3242315173" sldId="258"/>
            <ac:spMk id="32" creationId="{A6792F05-2FD4-4F18-815E-15391E8B4A0E}"/>
          </ac:spMkLst>
        </pc:spChg>
        <pc:spChg chg="add">
          <ac:chgData name="Joel Staggs" userId="S::jstaggs2@csub.edu::0077d3d6-9acf-49ac-8682-75c112aafbe8" providerId="AD" clId="Web-{88C929C7-8464-D8D2-3432-A9AF6D3B4DF6}" dt="2019-10-10T21:18:55.916" v="195"/>
          <ac:spMkLst>
            <pc:docMk/>
            <pc:sldMk cId="3242315173" sldId="258"/>
            <ac:spMk id="34" creationId="{C5EB7378-ADA3-4D6E-8E3A-09FAD1478FB4}"/>
          </ac:spMkLst>
        </pc:spChg>
        <pc:picChg chg="add mod ord">
          <ac:chgData name="Joel Staggs" userId="S::jstaggs2@csub.edu::0077d3d6-9acf-49ac-8682-75c112aafbe8" providerId="AD" clId="Web-{88C929C7-8464-D8D2-3432-A9AF6D3B4DF6}" dt="2019-10-10T21:18:55.900" v="194"/>
          <ac:picMkLst>
            <pc:docMk/>
            <pc:sldMk cId="3242315173" sldId="258"/>
            <ac:picMk id="4" creationId="{1DD43AB6-B6CD-49EB-B898-DD2C56228B82}"/>
          </ac:picMkLst>
        </pc:picChg>
        <pc:picChg chg="add mod ord">
          <ac:chgData name="Joel Staggs" userId="S::jstaggs2@csub.edu::0077d3d6-9acf-49ac-8682-75c112aafbe8" providerId="AD" clId="Web-{88C929C7-8464-D8D2-3432-A9AF6D3B4DF6}" dt="2019-10-10T21:18:55.900" v="194"/>
          <ac:picMkLst>
            <pc:docMk/>
            <pc:sldMk cId="3242315173" sldId="258"/>
            <ac:picMk id="6" creationId="{12E5D7FE-D813-4EE9-9366-190F3968ED3B}"/>
          </ac:picMkLst>
        </pc:picChg>
        <pc:cxnChg chg="add del">
          <ac:chgData name="Joel Staggs" userId="S::jstaggs2@csub.edu::0077d3d6-9acf-49ac-8682-75c112aafbe8" providerId="AD" clId="Web-{88C929C7-8464-D8D2-3432-A9AF6D3B4DF6}" dt="2019-10-10T21:18:10.025" v="186"/>
          <ac:cxnSpMkLst>
            <pc:docMk/>
            <pc:sldMk cId="3242315173" sldId="258"/>
            <ac:cxnSpMk id="13" creationId="{99905336-A7CD-4C75-9E77-C704674F4047}"/>
          </ac:cxnSpMkLst>
        </pc:cxnChg>
      </pc:sldChg>
      <pc:sldChg chg="addSp modSp mod setBg setClrOvrMap">
        <pc:chgData name="Joel Staggs" userId="S::jstaggs2@csub.edu::0077d3d6-9acf-49ac-8682-75c112aafbe8" providerId="AD" clId="Web-{88C929C7-8464-D8D2-3432-A9AF6D3B4DF6}" dt="2019-10-10T21:18:15.415" v="187"/>
        <pc:sldMkLst>
          <pc:docMk/>
          <pc:sldMk cId="2735860227" sldId="259"/>
        </pc:sldMkLst>
        <pc:spChg chg="mod">
          <ac:chgData name="Joel Staggs" userId="S::jstaggs2@csub.edu::0077d3d6-9acf-49ac-8682-75c112aafbe8" providerId="AD" clId="Web-{88C929C7-8464-D8D2-3432-A9AF6D3B4DF6}" dt="2019-10-10T21:18:15.415" v="187"/>
          <ac:spMkLst>
            <pc:docMk/>
            <pc:sldMk cId="2735860227" sldId="259"/>
            <ac:spMk id="2" creationId="{0B8F77BF-F933-4543-BDEA-93163434C3BA}"/>
          </ac:spMkLst>
        </pc:spChg>
        <pc:spChg chg="mod">
          <ac:chgData name="Joel Staggs" userId="S::jstaggs2@csub.edu::0077d3d6-9acf-49ac-8682-75c112aafbe8" providerId="AD" clId="Web-{88C929C7-8464-D8D2-3432-A9AF6D3B4DF6}" dt="2019-10-10T21:18:15.415" v="187"/>
          <ac:spMkLst>
            <pc:docMk/>
            <pc:sldMk cId="2735860227" sldId="259"/>
            <ac:spMk id="3" creationId="{15ECA894-82F3-49D0-A30E-27C1FEDF582D}"/>
          </ac:spMkLst>
        </pc:spChg>
        <pc:spChg chg="add">
          <ac:chgData name="Joel Staggs" userId="S::jstaggs2@csub.edu::0077d3d6-9acf-49ac-8682-75c112aafbe8" providerId="AD" clId="Web-{88C929C7-8464-D8D2-3432-A9AF6D3B4DF6}" dt="2019-10-10T21:18:15.415" v="187"/>
          <ac:spMkLst>
            <pc:docMk/>
            <pc:sldMk cId="2735860227" sldId="259"/>
            <ac:spMk id="9" creationId="{EE1FC7B4-E4A7-4452-B413-1A623E3A7230}"/>
          </ac:spMkLst>
        </pc:spChg>
        <pc:spChg chg="add">
          <ac:chgData name="Joel Staggs" userId="S::jstaggs2@csub.edu::0077d3d6-9acf-49ac-8682-75c112aafbe8" providerId="AD" clId="Web-{88C929C7-8464-D8D2-3432-A9AF6D3B4DF6}" dt="2019-10-10T21:18:15.415" v="187"/>
          <ac:spMkLst>
            <pc:docMk/>
            <pc:sldMk cId="2735860227" sldId="259"/>
            <ac:spMk id="11" creationId="{E0709AF0-24F0-4486-B189-BE6386BDB198}"/>
          </ac:spMkLst>
        </pc:spChg>
        <pc:spChg chg="add">
          <ac:chgData name="Joel Staggs" userId="S::jstaggs2@csub.edu::0077d3d6-9acf-49ac-8682-75c112aafbe8" providerId="AD" clId="Web-{88C929C7-8464-D8D2-3432-A9AF6D3B4DF6}" dt="2019-10-10T21:18:15.415" v="187"/>
          <ac:spMkLst>
            <pc:docMk/>
            <pc:sldMk cId="2735860227" sldId="259"/>
            <ac:spMk id="13" creationId="{FBE3B62F-5853-4A3C-B050-6186351A7176}"/>
          </ac:spMkLst>
        </pc:spChg>
        <pc:picChg chg="add mod">
          <ac:chgData name="Joel Staggs" userId="S::jstaggs2@csub.edu::0077d3d6-9acf-49ac-8682-75c112aafbe8" providerId="AD" clId="Web-{88C929C7-8464-D8D2-3432-A9AF6D3B4DF6}" dt="2019-10-10T21:18:15.415" v="187"/>
          <ac:picMkLst>
            <pc:docMk/>
            <pc:sldMk cId="2735860227" sldId="259"/>
            <ac:picMk id="4" creationId="{43999AAD-E03B-482B-AE62-C832CC244148}"/>
          </ac:picMkLst>
        </pc:picChg>
      </pc:sldChg>
      <pc:sldChg chg="addSp modSp mod setBg setClrOvrMap">
        <pc:chgData name="Joel Staggs" userId="S::jstaggs2@csub.edu::0077d3d6-9acf-49ac-8682-75c112aafbe8" providerId="AD" clId="Web-{88C929C7-8464-D8D2-3432-A9AF6D3B4DF6}" dt="2019-10-10T21:18:34.806" v="189"/>
        <pc:sldMkLst>
          <pc:docMk/>
          <pc:sldMk cId="2667243311" sldId="260"/>
        </pc:sldMkLst>
        <pc:spChg chg="mod">
          <ac:chgData name="Joel Staggs" userId="S::jstaggs2@csub.edu::0077d3d6-9acf-49ac-8682-75c112aafbe8" providerId="AD" clId="Web-{88C929C7-8464-D8D2-3432-A9AF6D3B4DF6}" dt="2019-10-10T21:18:34.806" v="189"/>
          <ac:spMkLst>
            <pc:docMk/>
            <pc:sldMk cId="2667243311" sldId="260"/>
            <ac:spMk id="2" creationId="{B5044FF1-188F-494A-A94A-3CA6BE52E9DC}"/>
          </ac:spMkLst>
        </pc:spChg>
        <pc:spChg chg="mod">
          <ac:chgData name="Joel Staggs" userId="S::jstaggs2@csub.edu::0077d3d6-9acf-49ac-8682-75c112aafbe8" providerId="AD" clId="Web-{88C929C7-8464-D8D2-3432-A9AF6D3B4DF6}" dt="2019-10-10T21:18:34.806" v="189"/>
          <ac:spMkLst>
            <pc:docMk/>
            <pc:sldMk cId="2667243311" sldId="260"/>
            <ac:spMk id="3" creationId="{7EE29F5B-4CCD-49D5-BB06-1B9042C5751B}"/>
          </ac:spMkLst>
        </pc:spChg>
        <pc:spChg chg="add">
          <ac:chgData name="Joel Staggs" userId="S::jstaggs2@csub.edu::0077d3d6-9acf-49ac-8682-75c112aafbe8" providerId="AD" clId="Web-{88C929C7-8464-D8D2-3432-A9AF6D3B4DF6}" dt="2019-10-10T21:18:34.806" v="189"/>
          <ac:spMkLst>
            <pc:docMk/>
            <pc:sldMk cId="2667243311" sldId="260"/>
            <ac:spMk id="9" creationId="{EE1FC7B4-E4A7-4452-B413-1A623E3A7230}"/>
          </ac:spMkLst>
        </pc:spChg>
        <pc:spChg chg="add">
          <ac:chgData name="Joel Staggs" userId="S::jstaggs2@csub.edu::0077d3d6-9acf-49ac-8682-75c112aafbe8" providerId="AD" clId="Web-{88C929C7-8464-D8D2-3432-A9AF6D3B4DF6}" dt="2019-10-10T21:18:34.806" v="189"/>
          <ac:spMkLst>
            <pc:docMk/>
            <pc:sldMk cId="2667243311" sldId="260"/>
            <ac:spMk id="11" creationId="{E0709AF0-24F0-4486-B189-BE6386BDB198}"/>
          </ac:spMkLst>
        </pc:spChg>
        <pc:spChg chg="add">
          <ac:chgData name="Joel Staggs" userId="S::jstaggs2@csub.edu::0077d3d6-9acf-49ac-8682-75c112aafbe8" providerId="AD" clId="Web-{88C929C7-8464-D8D2-3432-A9AF6D3B4DF6}" dt="2019-10-10T21:18:34.806" v="189"/>
          <ac:spMkLst>
            <pc:docMk/>
            <pc:sldMk cId="2667243311" sldId="260"/>
            <ac:spMk id="13" creationId="{FBE3B62F-5853-4A3C-B050-6186351A7176}"/>
          </ac:spMkLst>
        </pc:spChg>
        <pc:picChg chg="add mod">
          <ac:chgData name="Joel Staggs" userId="S::jstaggs2@csub.edu::0077d3d6-9acf-49ac-8682-75c112aafbe8" providerId="AD" clId="Web-{88C929C7-8464-D8D2-3432-A9AF6D3B4DF6}" dt="2019-10-10T21:18:34.806" v="189"/>
          <ac:picMkLst>
            <pc:docMk/>
            <pc:sldMk cId="2667243311" sldId="260"/>
            <ac:picMk id="4" creationId="{672342FF-D7FB-411B-A0BB-411EBD01E60F}"/>
          </ac:picMkLst>
        </pc:picChg>
      </pc:sldChg>
    </pc:docChg>
  </pc:docChgLst>
  <pc:docChgLst>
    <pc:chgData name="Joel Staggs" userId="S::jstaggs2@csub.edu::0077d3d6-9acf-49ac-8682-75c112aafbe8" providerId="AD" clId="Web-{CD4D016B-7B8B-4051-B771-E72A786C4387}"/>
    <pc:docChg chg="addSld modSld">
      <pc:chgData name="Joel Staggs" userId="S::jstaggs2@csub.edu::0077d3d6-9acf-49ac-8682-75c112aafbe8" providerId="AD" clId="Web-{CD4D016B-7B8B-4051-B771-E72A786C4387}" dt="2019-10-10T23:29:03.638" v="222" actId="20577"/>
      <pc:docMkLst>
        <pc:docMk/>
      </pc:docMkLst>
      <pc:sldChg chg="modSp">
        <pc:chgData name="Joel Staggs" userId="S::jstaggs2@csub.edu::0077d3d6-9acf-49ac-8682-75c112aafbe8" providerId="AD" clId="Web-{CD4D016B-7B8B-4051-B771-E72A786C4387}" dt="2019-10-10T23:29:03.638" v="221" actId="20577"/>
        <pc:sldMkLst>
          <pc:docMk/>
          <pc:sldMk cId="3038909903" sldId="257"/>
        </pc:sldMkLst>
        <pc:spChg chg="mod">
          <ac:chgData name="Joel Staggs" userId="S::jstaggs2@csub.edu::0077d3d6-9acf-49ac-8682-75c112aafbe8" providerId="AD" clId="Web-{CD4D016B-7B8B-4051-B771-E72A786C4387}" dt="2019-10-10T23:29:03.638" v="221" actId="20577"/>
          <ac:spMkLst>
            <pc:docMk/>
            <pc:sldMk cId="3038909903" sldId="257"/>
            <ac:spMk id="3" creationId="{91418935-7FF7-4B0A-A672-E4F4471FFBA5}"/>
          </ac:spMkLst>
        </pc:spChg>
      </pc:sldChg>
      <pc:sldChg chg="addSp delSp modSp new mod setBg setClrOvrMap">
        <pc:chgData name="Joel Staggs" userId="S::jstaggs2@csub.edu::0077d3d6-9acf-49ac-8682-75c112aafbe8" providerId="AD" clId="Web-{CD4D016B-7B8B-4051-B771-E72A786C4387}" dt="2019-10-10T23:25:30.699" v="206"/>
        <pc:sldMkLst>
          <pc:docMk/>
          <pc:sldMk cId="2022378844" sldId="263"/>
        </pc:sldMkLst>
        <pc:spChg chg="mod">
          <ac:chgData name="Joel Staggs" userId="S::jstaggs2@csub.edu::0077d3d6-9acf-49ac-8682-75c112aafbe8" providerId="AD" clId="Web-{CD4D016B-7B8B-4051-B771-E72A786C4387}" dt="2019-10-10T23:20:10.340" v="42"/>
          <ac:spMkLst>
            <pc:docMk/>
            <pc:sldMk cId="2022378844" sldId="263"/>
            <ac:spMk id="2" creationId="{947ED323-F0C8-40AE-9E79-9BA3099D471E}"/>
          </ac:spMkLst>
        </pc:spChg>
        <pc:spChg chg="del">
          <ac:chgData name="Joel Staggs" userId="S::jstaggs2@csub.edu::0077d3d6-9acf-49ac-8682-75c112aafbe8" providerId="AD" clId="Web-{CD4D016B-7B8B-4051-B771-E72A786C4387}" dt="2019-10-10T23:19:34.747" v="34"/>
          <ac:spMkLst>
            <pc:docMk/>
            <pc:sldMk cId="2022378844" sldId="263"/>
            <ac:spMk id="3" creationId="{3F99777A-567E-47BB-BA4C-BA28A421896B}"/>
          </ac:spMkLst>
        </pc:spChg>
        <pc:spChg chg="add mod">
          <ac:chgData name="Joel Staggs" userId="S::jstaggs2@csub.edu::0077d3d6-9acf-49ac-8682-75c112aafbe8" providerId="AD" clId="Web-{CD4D016B-7B8B-4051-B771-E72A786C4387}" dt="2019-10-10T23:19:34.778" v="36"/>
          <ac:spMkLst>
            <pc:docMk/>
            <pc:sldMk cId="2022378844" sldId="263"/>
            <ac:spMk id="6" creationId="{9DD1C268-28BF-4536-A12A-3ACFA791F589}"/>
          </ac:spMkLst>
        </pc:spChg>
        <pc:spChg chg="add">
          <ac:chgData name="Joel Staggs" userId="S::jstaggs2@csub.edu::0077d3d6-9acf-49ac-8682-75c112aafbe8" providerId="AD" clId="Web-{CD4D016B-7B8B-4051-B771-E72A786C4387}" dt="2019-10-10T23:20:10.340" v="42"/>
          <ac:spMkLst>
            <pc:docMk/>
            <pc:sldMk cId="2022378844" sldId="263"/>
            <ac:spMk id="8" creationId="{3B0DF90E-6BAD-4E82-8FDF-717C9A357378}"/>
          </ac:spMkLst>
        </pc:spChg>
        <pc:spChg chg="add">
          <ac:chgData name="Joel Staggs" userId="S::jstaggs2@csub.edu::0077d3d6-9acf-49ac-8682-75c112aafbe8" providerId="AD" clId="Web-{CD4D016B-7B8B-4051-B771-E72A786C4387}" dt="2019-10-10T23:20:10.340" v="42"/>
          <ac:spMkLst>
            <pc:docMk/>
            <pc:sldMk cId="2022378844" sldId="263"/>
            <ac:spMk id="13" creationId="{13DCC859-0434-4BB8-B6C5-09C88AE698FB}"/>
          </ac:spMkLst>
        </pc:spChg>
        <pc:spChg chg="add">
          <ac:chgData name="Joel Staggs" userId="S::jstaggs2@csub.edu::0077d3d6-9acf-49ac-8682-75c112aafbe8" providerId="AD" clId="Web-{CD4D016B-7B8B-4051-B771-E72A786C4387}" dt="2019-10-10T23:20:10.340" v="42"/>
          <ac:spMkLst>
            <pc:docMk/>
            <pc:sldMk cId="2022378844" sldId="263"/>
            <ac:spMk id="15" creationId="{08E7ACFB-B791-4C23-8B17-013FEDC09A89}"/>
          </ac:spMkLst>
        </pc:spChg>
        <pc:graphicFrameChg chg="add mod ord modGraphic">
          <ac:chgData name="Joel Staggs" userId="S::jstaggs2@csub.edu::0077d3d6-9acf-49ac-8682-75c112aafbe8" providerId="AD" clId="Web-{CD4D016B-7B8B-4051-B771-E72A786C4387}" dt="2019-10-10T23:25:30.699" v="206"/>
          <ac:graphicFrameMkLst>
            <pc:docMk/>
            <pc:sldMk cId="2022378844" sldId="263"/>
            <ac:graphicFrameMk id="5" creationId="{D45A9B8F-45A9-41B6-A5C6-882181DAB2EB}"/>
          </ac:graphicFrameMkLst>
        </pc:graphicFrameChg>
        <pc:cxnChg chg="add del">
          <ac:chgData name="Joel Staggs" userId="S::jstaggs2@csub.edu::0077d3d6-9acf-49ac-8682-75c112aafbe8" providerId="AD" clId="Web-{CD4D016B-7B8B-4051-B771-E72A786C4387}" dt="2019-10-10T23:20:07.606" v="39"/>
          <ac:cxnSpMkLst>
            <pc:docMk/>
            <pc:sldMk cId="2022378844" sldId="263"/>
            <ac:cxnSpMk id="11" creationId="{29A9ABB9-3FE5-49D5-B8B3-4489C4CE4F53}"/>
          </ac:cxnSpMkLst>
        </pc:cxnChg>
      </pc:sldChg>
    </pc:docChg>
  </pc:docChgLst>
  <pc:docChgLst>
    <pc:chgData name="Joel Staggs" userId="S::jstaggs2@csub.edu::0077d3d6-9acf-49ac-8682-75c112aafbe8" providerId="AD" clId="Web-{707421F7-F0DB-828E-924B-C882B431707A}"/>
    <pc:docChg chg="addSld delSld modSld">
      <pc:chgData name="Joel Staggs" userId="S::jstaggs2@csub.edu::0077d3d6-9acf-49ac-8682-75c112aafbe8" providerId="AD" clId="Web-{707421F7-F0DB-828E-924B-C882B431707A}" dt="2019-10-09T19:55:34.735" v="501" actId="20577"/>
      <pc:docMkLst>
        <pc:docMk/>
      </pc:docMkLst>
      <pc:sldChg chg="modSp">
        <pc:chgData name="Joel Staggs" userId="S::jstaggs2@csub.edu::0077d3d6-9acf-49ac-8682-75c112aafbe8" providerId="AD" clId="Web-{707421F7-F0DB-828E-924B-C882B431707A}" dt="2019-10-09T19:51:06.469" v="53" actId="20577"/>
        <pc:sldMkLst>
          <pc:docMk/>
          <pc:sldMk cId="109857222" sldId="256"/>
        </pc:sldMkLst>
        <pc:spChg chg="mod">
          <ac:chgData name="Joel Staggs" userId="S::jstaggs2@csub.edu::0077d3d6-9acf-49ac-8682-75c112aafbe8" providerId="AD" clId="Web-{707421F7-F0DB-828E-924B-C882B431707A}" dt="2019-10-09T19:50:52.312" v="1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oel Staggs" userId="S::jstaggs2@csub.edu::0077d3d6-9acf-49ac-8682-75c112aafbe8" providerId="AD" clId="Web-{707421F7-F0DB-828E-924B-C882B431707A}" dt="2019-10-09T19:51:06.469" v="53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Joel Staggs" userId="S::jstaggs2@csub.edu::0077d3d6-9acf-49ac-8682-75c112aafbe8" providerId="AD" clId="Web-{707421F7-F0DB-828E-924B-C882B431707A}" dt="2019-10-09T19:55:16.875" v="487" actId="20577"/>
        <pc:sldMkLst>
          <pc:docMk/>
          <pc:sldMk cId="3038909903" sldId="257"/>
        </pc:sldMkLst>
        <pc:spChg chg="mod">
          <ac:chgData name="Joel Staggs" userId="S::jstaggs2@csub.edu::0077d3d6-9acf-49ac-8682-75c112aafbe8" providerId="AD" clId="Web-{707421F7-F0DB-828E-924B-C882B431707A}" dt="2019-10-09T19:51:21.750" v="65" actId="20577"/>
          <ac:spMkLst>
            <pc:docMk/>
            <pc:sldMk cId="3038909903" sldId="257"/>
            <ac:spMk id="2" creationId="{B66A3869-95E6-4EAF-92AA-45124A26F377}"/>
          </ac:spMkLst>
        </pc:spChg>
        <pc:spChg chg="mod">
          <ac:chgData name="Joel Staggs" userId="S::jstaggs2@csub.edu::0077d3d6-9acf-49ac-8682-75c112aafbe8" providerId="AD" clId="Web-{707421F7-F0DB-828E-924B-C882B431707A}" dt="2019-10-09T19:55:16.875" v="487" actId="20577"/>
          <ac:spMkLst>
            <pc:docMk/>
            <pc:sldMk cId="3038909903" sldId="257"/>
            <ac:spMk id="3" creationId="{91418935-7FF7-4B0A-A672-E4F4471FFBA5}"/>
          </ac:spMkLst>
        </pc:spChg>
      </pc:sldChg>
      <pc:sldChg chg="modSp new">
        <pc:chgData name="Joel Staggs" userId="S::jstaggs2@csub.edu::0077d3d6-9acf-49ac-8682-75c112aafbe8" providerId="AD" clId="Web-{707421F7-F0DB-828E-924B-C882B431707A}" dt="2019-10-09T19:53:11.484" v="263" actId="20577"/>
        <pc:sldMkLst>
          <pc:docMk/>
          <pc:sldMk cId="3242315173" sldId="258"/>
        </pc:sldMkLst>
        <pc:spChg chg="mod">
          <ac:chgData name="Joel Staggs" userId="S::jstaggs2@csub.edu::0077d3d6-9acf-49ac-8682-75c112aafbe8" providerId="AD" clId="Web-{707421F7-F0DB-828E-924B-C882B431707A}" dt="2019-10-09T19:52:03.141" v="125" actId="20577"/>
          <ac:spMkLst>
            <pc:docMk/>
            <pc:sldMk cId="3242315173" sldId="258"/>
            <ac:spMk id="2" creationId="{D2818B3A-C438-43A5-BA4C-CB37DA230CFD}"/>
          </ac:spMkLst>
        </pc:spChg>
        <pc:spChg chg="mod">
          <ac:chgData name="Joel Staggs" userId="S::jstaggs2@csub.edu::0077d3d6-9acf-49ac-8682-75c112aafbe8" providerId="AD" clId="Web-{707421F7-F0DB-828E-924B-C882B431707A}" dt="2019-10-09T19:53:11.484" v="263" actId="20577"/>
          <ac:spMkLst>
            <pc:docMk/>
            <pc:sldMk cId="3242315173" sldId="258"/>
            <ac:spMk id="3" creationId="{26219076-581D-4357-997B-E08D77832922}"/>
          </ac:spMkLst>
        </pc:spChg>
      </pc:sldChg>
      <pc:sldChg chg="modSp new">
        <pc:chgData name="Joel Staggs" userId="S::jstaggs2@csub.edu::0077d3d6-9acf-49ac-8682-75c112aafbe8" providerId="AD" clId="Web-{707421F7-F0DB-828E-924B-C882B431707A}" dt="2019-10-09T19:55:32.922" v="499" actId="20577"/>
        <pc:sldMkLst>
          <pc:docMk/>
          <pc:sldMk cId="2735860227" sldId="259"/>
        </pc:sldMkLst>
        <pc:spChg chg="mod">
          <ac:chgData name="Joel Staggs" userId="S::jstaggs2@csub.edu::0077d3d6-9acf-49ac-8682-75c112aafbe8" providerId="AD" clId="Web-{707421F7-F0DB-828E-924B-C882B431707A}" dt="2019-10-09T19:53:30.047" v="270" actId="20577"/>
          <ac:spMkLst>
            <pc:docMk/>
            <pc:sldMk cId="2735860227" sldId="259"/>
            <ac:spMk id="2" creationId="{0B8F77BF-F933-4543-BDEA-93163434C3BA}"/>
          </ac:spMkLst>
        </pc:spChg>
        <pc:spChg chg="mod">
          <ac:chgData name="Joel Staggs" userId="S::jstaggs2@csub.edu::0077d3d6-9acf-49ac-8682-75c112aafbe8" providerId="AD" clId="Web-{707421F7-F0DB-828E-924B-C882B431707A}" dt="2019-10-09T19:55:32.922" v="499" actId="20577"/>
          <ac:spMkLst>
            <pc:docMk/>
            <pc:sldMk cId="2735860227" sldId="259"/>
            <ac:spMk id="3" creationId="{15ECA894-82F3-49D0-A30E-27C1FEDF582D}"/>
          </ac:spMkLst>
        </pc:spChg>
      </pc:sldChg>
      <pc:sldChg chg="modSp new">
        <pc:chgData name="Joel Staggs" userId="S::jstaggs2@csub.edu::0077d3d6-9acf-49ac-8682-75c112aafbe8" providerId="AD" clId="Web-{707421F7-F0DB-828E-924B-C882B431707A}" dt="2019-10-09T19:55:05.313" v="481" actId="20577"/>
        <pc:sldMkLst>
          <pc:docMk/>
          <pc:sldMk cId="2667243311" sldId="260"/>
        </pc:sldMkLst>
        <pc:spChg chg="mod">
          <ac:chgData name="Joel Staggs" userId="S::jstaggs2@csub.edu::0077d3d6-9acf-49ac-8682-75c112aafbe8" providerId="AD" clId="Web-{707421F7-F0DB-828E-924B-C882B431707A}" dt="2019-10-09T19:54:31.781" v="402" actId="20577"/>
          <ac:spMkLst>
            <pc:docMk/>
            <pc:sldMk cId="2667243311" sldId="260"/>
            <ac:spMk id="2" creationId="{B5044FF1-188F-494A-A94A-3CA6BE52E9DC}"/>
          </ac:spMkLst>
        </pc:spChg>
        <pc:spChg chg="mod">
          <ac:chgData name="Joel Staggs" userId="S::jstaggs2@csub.edu::0077d3d6-9acf-49ac-8682-75c112aafbe8" providerId="AD" clId="Web-{707421F7-F0DB-828E-924B-C882B431707A}" dt="2019-10-09T19:55:05.313" v="481" actId="20577"/>
          <ac:spMkLst>
            <pc:docMk/>
            <pc:sldMk cId="2667243311" sldId="260"/>
            <ac:spMk id="3" creationId="{7EE29F5B-4CCD-49D5-BB06-1B9042C5751B}"/>
          </ac:spMkLst>
        </pc:spChg>
      </pc:sldChg>
      <pc:sldChg chg="new del">
        <pc:chgData name="Joel Staggs" userId="S::jstaggs2@csub.edu::0077d3d6-9acf-49ac-8682-75c112aafbe8" providerId="AD" clId="Web-{707421F7-F0DB-828E-924B-C882B431707A}" dt="2019-10-09T19:54:14.985" v="322"/>
        <pc:sldMkLst>
          <pc:docMk/>
          <pc:sldMk cId="3814419192" sldId="260"/>
        </pc:sldMkLst>
      </pc:sldChg>
    </pc:docChg>
  </pc:docChgLst>
  <pc:docChgLst>
    <pc:chgData name="Joel Staggs" userId="S::jstaggs2@csub.edu::0077d3d6-9acf-49ac-8682-75c112aafbe8" providerId="AD" clId="Web-{506A4D0E-9D44-5F87-81BF-6B9EDDE84201}"/>
    <pc:docChg chg="modSld">
      <pc:chgData name="Joel Staggs" userId="S::jstaggs2@csub.edu::0077d3d6-9acf-49ac-8682-75c112aafbe8" providerId="AD" clId="Web-{506A4D0E-9D44-5F87-81BF-6B9EDDE84201}" dt="2019-10-10T21:24:04.111" v="30" actId="20577"/>
      <pc:docMkLst>
        <pc:docMk/>
      </pc:docMkLst>
      <pc:sldChg chg="modSp">
        <pc:chgData name="Joel Staggs" userId="S::jstaggs2@csub.edu::0077d3d6-9acf-49ac-8682-75c112aafbe8" providerId="AD" clId="Web-{506A4D0E-9D44-5F87-81BF-6B9EDDE84201}" dt="2019-10-10T21:24:04.111" v="29" actId="20577"/>
        <pc:sldMkLst>
          <pc:docMk/>
          <pc:sldMk cId="3242315173" sldId="258"/>
        </pc:sldMkLst>
        <pc:spChg chg="mod">
          <ac:chgData name="Joel Staggs" userId="S::jstaggs2@csub.edu::0077d3d6-9acf-49ac-8682-75c112aafbe8" providerId="AD" clId="Web-{506A4D0E-9D44-5F87-81BF-6B9EDDE84201}" dt="2019-10-10T21:24:04.111" v="29" actId="20577"/>
          <ac:spMkLst>
            <pc:docMk/>
            <pc:sldMk cId="3242315173" sldId="258"/>
            <ac:spMk id="3" creationId="{26219076-581D-4357-997B-E08D778329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atadogsanalytics.com/api/plugin-fetch-scores.php?url=https://www.rt.com/uk/470637-media-experts-british-journalis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207CC6-EAA1-4BFF-A48A-DECAD8972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234A3DD-923D-4166-8B19-7DD58990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F6ACA5AC-3C5D-4994-B40F-FC8349E4D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71" y="2600324"/>
            <a:ext cx="6405753" cy="3277961"/>
          </a:xfrm>
        </p:spPr>
        <p:txBody>
          <a:bodyPr anchor="t">
            <a:normAutofit/>
          </a:bodyPr>
          <a:lstStyle/>
          <a:p>
            <a:pPr algn="l"/>
            <a:r>
              <a:rPr lang="en-US" sz="5400" b="1">
                <a:latin typeface="Calibri Light"/>
                <a:ea typeface="+mj-lt"/>
                <a:cs typeface="+mj-lt"/>
              </a:rPr>
              <a:t>Web Crawling and Community Review to Prevent Misleading Links</a:t>
            </a:r>
            <a:endParaRPr lang="en-US" sz="5400">
              <a:latin typeface="Calibri Light"/>
              <a:cs typeface="Arabic Typesetting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672" y="1300450"/>
            <a:ext cx="4167376" cy="11555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>
                <a:latin typeface="Calibri Light"/>
                <a:cs typeface="Calibri"/>
              </a:rPr>
              <a:t>Requirements and Development Environment</a:t>
            </a:r>
            <a:endParaRPr lang="en-US" sz="200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C53AEEC5-9DD0-478C-BCFD-E46DC99CCA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45"/>
          <a:stretch/>
        </p:blipFill>
        <p:spPr>
          <a:xfrm>
            <a:off x="6185051" y="10"/>
            <a:ext cx="5997632" cy="6857990"/>
          </a:xfrm>
          <a:custGeom>
            <a:avLst/>
            <a:gdLst>
              <a:gd name="connsiteX0" fmla="*/ 0 w 5997632"/>
              <a:gd name="connsiteY0" fmla="*/ 0 h 6858000"/>
              <a:gd name="connsiteX1" fmla="*/ 5997632 w 5997632"/>
              <a:gd name="connsiteY1" fmla="*/ 0 h 6858000"/>
              <a:gd name="connsiteX2" fmla="*/ 5997632 w 5997632"/>
              <a:gd name="connsiteY2" fmla="*/ 6858000 h 6858000"/>
              <a:gd name="connsiteX3" fmla="*/ 3178693 w 599763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7632" h="6858000">
                <a:moveTo>
                  <a:pt x="0" y="0"/>
                </a:moveTo>
                <a:lnTo>
                  <a:pt x="5997632" y="0"/>
                </a:lnTo>
                <a:lnTo>
                  <a:pt x="5997632" y="6858000"/>
                </a:lnTo>
                <a:lnTo>
                  <a:pt x="3178693" y="6858000"/>
                </a:lnTo>
                <a:close/>
              </a:path>
            </a:pathLst>
          </a:custGeom>
        </p:spPr>
      </p:pic>
      <p:pic>
        <p:nvPicPr>
          <p:cNvPr id="4" name="Picture 4" descr="A picture containing lamp&#10;&#10;Description generated with very high confidence">
            <a:extLst>
              <a:ext uri="{FF2B5EF4-FFF2-40B4-BE49-F238E27FC236}">
                <a16:creationId xmlns:a16="http://schemas.microsoft.com/office/drawing/2014/main" id="{E3D97E0F-BA12-42C9-BAFB-D1FA61D2DD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83" r="-2" b="11597"/>
          <a:stretch/>
        </p:blipFill>
        <p:spPr>
          <a:xfrm>
            <a:off x="-1" y="10"/>
            <a:ext cx="9141744" cy="6857990"/>
          </a:xfrm>
          <a:custGeom>
            <a:avLst/>
            <a:gdLst>
              <a:gd name="connsiteX0" fmla="*/ 0 w 9141744"/>
              <a:gd name="connsiteY0" fmla="*/ 0 h 6863485"/>
              <a:gd name="connsiteX1" fmla="*/ 5963051 w 9141744"/>
              <a:gd name="connsiteY1" fmla="*/ 0 h 6863485"/>
              <a:gd name="connsiteX2" fmla="*/ 9141744 w 9141744"/>
              <a:gd name="connsiteY2" fmla="*/ 6863485 h 6863485"/>
              <a:gd name="connsiteX3" fmla="*/ 0 w 9141744"/>
              <a:gd name="connsiteY3" fmla="*/ 6863485 h 6863485"/>
              <a:gd name="connsiteX4" fmla="*/ 0 w 9141744"/>
              <a:gd name="connsiteY4" fmla="*/ 0 h 686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3" name="Freeform: Shape 15">
            <a:extLst>
              <a:ext uri="{FF2B5EF4-FFF2-40B4-BE49-F238E27FC236}">
                <a16:creationId xmlns:a16="http://schemas.microsoft.com/office/drawing/2014/main" id="{37FEB674-D811-4FFE-A878-29D0C0ED1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73847"/>
            <a:ext cx="6434783" cy="3310306"/>
          </a:xfrm>
          <a:custGeom>
            <a:avLst/>
            <a:gdLst>
              <a:gd name="connsiteX0" fmla="*/ 0 w 6434783"/>
              <a:gd name="connsiteY0" fmla="*/ 0 h 3310306"/>
              <a:gd name="connsiteX1" fmla="*/ 3829872 w 6434783"/>
              <a:gd name="connsiteY1" fmla="*/ 0 h 3310306"/>
              <a:gd name="connsiteX2" fmla="*/ 4896100 w 6434783"/>
              <a:gd name="connsiteY2" fmla="*/ 0 h 3310306"/>
              <a:gd name="connsiteX3" fmla="*/ 4901677 w 6434783"/>
              <a:gd name="connsiteY3" fmla="*/ 0 h 3310306"/>
              <a:gd name="connsiteX4" fmla="*/ 6434783 w 6434783"/>
              <a:gd name="connsiteY4" fmla="*/ 3310306 h 3310306"/>
              <a:gd name="connsiteX5" fmla="*/ 0 w 6434783"/>
              <a:gd name="connsiteY5" fmla="*/ 3310306 h 331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4783" h="3310306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6434783" y="3310306"/>
                </a:lnTo>
                <a:lnTo>
                  <a:pt x="0" y="33103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A3869-95E6-4EAF-92AA-45124A26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64" y="2166721"/>
            <a:ext cx="3886199" cy="915035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Browser Extension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18935-7FF7-4B0A-A672-E4F4471FF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64" y="3081756"/>
            <a:ext cx="4620544" cy="17759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cs typeface="Calibri"/>
              </a:rPr>
              <a:t>Built for Mozilla Firefox 69</a:t>
            </a:r>
          </a:p>
          <a:p>
            <a:r>
              <a:rPr lang="en-US" sz="1800" dirty="0">
                <a:cs typeface="Calibri"/>
              </a:rPr>
              <a:t>Uses JavaScript (ECMAScript 5+)</a:t>
            </a:r>
          </a:p>
        </p:txBody>
      </p:sp>
    </p:spTree>
    <p:extLst>
      <p:ext uri="{BB962C8B-B14F-4D97-AF65-F5344CB8AC3E}">
        <p14:creationId xmlns:p14="http://schemas.microsoft.com/office/powerpoint/2010/main" val="3038909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1">
            <a:extLst>
              <a:ext uri="{FF2B5EF4-FFF2-40B4-BE49-F238E27FC236}">
                <a16:creationId xmlns:a16="http://schemas.microsoft.com/office/drawing/2014/main" id="{FEB0B922-A6AE-4089-8B21-F3E1A7709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237586" cy="6858000"/>
          </a:xfrm>
          <a:custGeom>
            <a:avLst/>
            <a:gdLst>
              <a:gd name="connsiteX0" fmla="*/ 0 w 10237586"/>
              <a:gd name="connsiteY0" fmla="*/ 0 h 6858000"/>
              <a:gd name="connsiteX1" fmla="*/ 7061432 w 10237586"/>
              <a:gd name="connsiteY1" fmla="*/ 0 h 6858000"/>
              <a:gd name="connsiteX2" fmla="*/ 10237586 w 10237586"/>
              <a:gd name="connsiteY2" fmla="*/ 6858000 h 6858000"/>
              <a:gd name="connsiteX3" fmla="*/ 0 w 102375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7586" h="6858000">
                <a:moveTo>
                  <a:pt x="0" y="0"/>
                </a:moveTo>
                <a:lnTo>
                  <a:pt x="7061432" y="0"/>
                </a:lnTo>
                <a:lnTo>
                  <a:pt x="102375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 20">
            <a:extLst>
              <a:ext uri="{FF2B5EF4-FFF2-40B4-BE49-F238E27FC236}">
                <a16:creationId xmlns:a16="http://schemas.microsoft.com/office/drawing/2014/main" id="{C5EB7378-ADA3-4D6E-8E3A-09FAD147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18B3A-C438-43A5-BA4C-CB37DA23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Web API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19076-581D-4357-997B-E08D77832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249"/>
            <a:ext cx="5707565" cy="41557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rgbClr val="FFFFFF"/>
                </a:solidFill>
                <a:cs typeface="Calibri"/>
              </a:rPr>
              <a:t>Provides a data interface to the browser plugin and other components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Runs on Apache Server version 2.4</a:t>
            </a:r>
            <a:endParaRPr lang="en-US"/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Uses PHP 7.3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Returns JSON-formatted data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Example:</a:t>
            </a:r>
          </a:p>
          <a:p>
            <a:pPr marL="0" indent="0">
              <a:buNone/>
            </a:pPr>
            <a:r>
              <a:rPr lang="en-US" sz="1800">
                <a:ea typeface="+mn-lt"/>
                <a:cs typeface="+mn-lt"/>
                <a:hlinkClick r:id="rId2"/>
              </a:rPr>
              <a:t>https://datadogsanalytics.com/api/plugin-fetch-scores.php?url=https://www.rt.com/uk/470637-media-experts-british-journalists/</a:t>
            </a:r>
            <a:endParaRPr lang="en-US" sz="18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>
                <a:cs typeface="Calibri"/>
              </a:rPr>
              <a:t>Returns:{"</a:t>
            </a:r>
            <a:r>
              <a:rPr lang="en-US" sz="1800">
                <a:ea typeface="+mn-lt"/>
                <a:cs typeface="+mn-lt"/>
              </a:rPr>
              <a:t>page_score":42,"site_score":32.5,"author_score":-1}</a:t>
            </a:r>
            <a:endParaRPr lang="en-US" sz="1800">
              <a:cs typeface="Calibri"/>
            </a:endParaRPr>
          </a:p>
        </p:txBody>
      </p:sp>
      <p:pic>
        <p:nvPicPr>
          <p:cNvPr id="6" name="Picture 6" descr="A picture containing plate, drawing&#10;&#10;Description generated with very high confidence">
            <a:extLst>
              <a:ext uri="{FF2B5EF4-FFF2-40B4-BE49-F238E27FC236}">
                <a16:creationId xmlns:a16="http://schemas.microsoft.com/office/drawing/2014/main" id="{12E5D7FE-D813-4EE9-9366-190F3968ED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816" r="-2" b="21606"/>
          <a:stretch/>
        </p:blipFill>
        <p:spPr>
          <a:xfrm>
            <a:off x="7192537" y="2173258"/>
            <a:ext cx="4313663" cy="1457649"/>
          </a:xfrm>
          <a:prstGeom prst="rect">
            <a:avLst/>
          </a:prstGeom>
        </p:spPr>
      </p:pic>
      <p:pic>
        <p:nvPicPr>
          <p:cNvPr id="4" name="Picture 4" descr="A picture containing clock, drawing&#10;&#10;Description generated with very high confidence">
            <a:extLst>
              <a:ext uri="{FF2B5EF4-FFF2-40B4-BE49-F238E27FC236}">
                <a16:creationId xmlns:a16="http://schemas.microsoft.com/office/drawing/2014/main" id="{1DD43AB6-B6CD-49EB-B898-DD2C56228B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41" r="2" b="6895"/>
          <a:stretch/>
        </p:blipFill>
        <p:spPr>
          <a:xfrm>
            <a:off x="7192537" y="4352574"/>
            <a:ext cx="4313663" cy="192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83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1">
            <a:extLst>
              <a:ext uri="{FF2B5EF4-FFF2-40B4-BE49-F238E27FC236}">
                <a16:creationId xmlns:a16="http://schemas.microsoft.com/office/drawing/2014/main" id="{FEB0B922-A6AE-4089-8B21-F3E1A7709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237586" cy="6858000"/>
          </a:xfrm>
          <a:custGeom>
            <a:avLst/>
            <a:gdLst>
              <a:gd name="connsiteX0" fmla="*/ 0 w 10237586"/>
              <a:gd name="connsiteY0" fmla="*/ 0 h 6858000"/>
              <a:gd name="connsiteX1" fmla="*/ 7061432 w 10237586"/>
              <a:gd name="connsiteY1" fmla="*/ 0 h 6858000"/>
              <a:gd name="connsiteX2" fmla="*/ 10237586 w 10237586"/>
              <a:gd name="connsiteY2" fmla="*/ 6858000 h 6858000"/>
              <a:gd name="connsiteX3" fmla="*/ 0 w 102375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7586" h="6858000">
                <a:moveTo>
                  <a:pt x="0" y="0"/>
                </a:moveTo>
                <a:lnTo>
                  <a:pt x="7061432" y="0"/>
                </a:lnTo>
                <a:lnTo>
                  <a:pt x="102375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 20">
            <a:extLst>
              <a:ext uri="{FF2B5EF4-FFF2-40B4-BE49-F238E27FC236}">
                <a16:creationId xmlns:a16="http://schemas.microsoft.com/office/drawing/2014/main" id="{C5EB7378-ADA3-4D6E-8E3A-09FAD147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18B3A-C438-43A5-BA4C-CB37DA23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Database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19076-581D-4357-997B-E08D77832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991"/>
            <a:ext cx="5707565" cy="43359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rgbClr val="FFFFFF"/>
                </a:solidFill>
                <a:cs typeface="Calibri"/>
              </a:rPr>
              <a:t>Running MySQL 5.7.27</a:t>
            </a:r>
            <a:endParaRPr lang="en-US" sz="2000">
              <a:cs typeface="Calibri"/>
            </a:endParaRPr>
          </a:p>
        </p:txBody>
      </p:sp>
      <p:pic>
        <p:nvPicPr>
          <p:cNvPr id="10" name="Picture 10" descr="A picture containing food, plate, light, drawing&#10;&#10;Description generated with very high confidence">
            <a:extLst>
              <a:ext uri="{FF2B5EF4-FFF2-40B4-BE49-F238E27FC236}">
                <a16:creationId xmlns:a16="http://schemas.microsoft.com/office/drawing/2014/main" id="{3E8C7569-7D73-43A7-B2DF-35D2EB493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239" y="3915884"/>
            <a:ext cx="4422877" cy="228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07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1">
            <a:extLst>
              <a:ext uri="{FF2B5EF4-FFF2-40B4-BE49-F238E27FC236}">
                <a16:creationId xmlns:a16="http://schemas.microsoft.com/office/drawing/2014/main" id="{FEB0B922-A6AE-4089-8B21-F3E1A7709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237586" cy="6858000"/>
          </a:xfrm>
          <a:custGeom>
            <a:avLst/>
            <a:gdLst>
              <a:gd name="connsiteX0" fmla="*/ 0 w 10237586"/>
              <a:gd name="connsiteY0" fmla="*/ 0 h 6858000"/>
              <a:gd name="connsiteX1" fmla="*/ 7061432 w 10237586"/>
              <a:gd name="connsiteY1" fmla="*/ 0 h 6858000"/>
              <a:gd name="connsiteX2" fmla="*/ 10237586 w 10237586"/>
              <a:gd name="connsiteY2" fmla="*/ 6858000 h 6858000"/>
              <a:gd name="connsiteX3" fmla="*/ 0 w 102375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7586" h="6858000">
                <a:moveTo>
                  <a:pt x="0" y="0"/>
                </a:moveTo>
                <a:lnTo>
                  <a:pt x="7061432" y="0"/>
                </a:lnTo>
                <a:lnTo>
                  <a:pt x="102375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 20">
            <a:extLst>
              <a:ext uri="{FF2B5EF4-FFF2-40B4-BE49-F238E27FC236}">
                <a16:creationId xmlns:a16="http://schemas.microsoft.com/office/drawing/2014/main" id="{C5EB7378-ADA3-4D6E-8E3A-09FAD147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18B3A-C438-43A5-BA4C-CB37DA23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Web Scraper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19076-581D-4357-997B-E08D77832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249"/>
            <a:ext cx="5707565" cy="41557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rgbClr val="FFFFFF"/>
                </a:solidFill>
                <a:cs typeface="Calibri"/>
              </a:rPr>
              <a:t>Runs on PHP-CLI 7.3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Retrieves content of URLs listed in the database and stores the page text for analysis.</a:t>
            </a:r>
          </a:p>
        </p:txBody>
      </p:sp>
      <p:pic>
        <p:nvPicPr>
          <p:cNvPr id="6" name="Picture 6" descr="A picture containing plate, drawing&#10;&#10;Description generated with very high confidence">
            <a:extLst>
              <a:ext uri="{FF2B5EF4-FFF2-40B4-BE49-F238E27FC236}">
                <a16:creationId xmlns:a16="http://schemas.microsoft.com/office/drawing/2014/main" id="{12E5D7FE-D813-4EE9-9366-190F3968ED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16" r="-2" b="21606"/>
          <a:stretch/>
        </p:blipFill>
        <p:spPr>
          <a:xfrm>
            <a:off x="7192537" y="2173258"/>
            <a:ext cx="4313663" cy="1457649"/>
          </a:xfrm>
          <a:prstGeom prst="rect">
            <a:avLst/>
          </a:prstGeom>
        </p:spPr>
      </p:pic>
      <p:pic>
        <p:nvPicPr>
          <p:cNvPr id="4" name="Picture 4" descr="A picture containing clock, drawing&#10;&#10;Description generated with very high confidence">
            <a:extLst>
              <a:ext uri="{FF2B5EF4-FFF2-40B4-BE49-F238E27FC236}">
                <a16:creationId xmlns:a16="http://schemas.microsoft.com/office/drawing/2014/main" id="{1DD43AB6-B6CD-49EB-B898-DD2C56228B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" r="2" b="6895"/>
          <a:stretch/>
        </p:blipFill>
        <p:spPr>
          <a:xfrm>
            <a:off x="7192537" y="4352574"/>
            <a:ext cx="4313663" cy="192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315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F77BF-F933-4543-BDEA-93163434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Webpage Analyzer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CA894-82F3-49D0-A30E-27C1FEDF5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Written in Python3</a:t>
            </a:r>
          </a:p>
        </p:txBody>
      </p:sp>
      <p:pic>
        <p:nvPicPr>
          <p:cNvPr id="4" name="Picture 4" descr="A picture containing clock&#10;&#10;Description generated with very high confidence">
            <a:extLst>
              <a:ext uri="{FF2B5EF4-FFF2-40B4-BE49-F238E27FC236}">
                <a16:creationId xmlns:a16="http://schemas.microsoft.com/office/drawing/2014/main" id="{43999AAD-E03B-482B-AE62-C832CC244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141" y="2191807"/>
            <a:ext cx="3985156" cy="398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60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044FF1-188F-494A-A94A-3CA6BE52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User Review Website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29F5B-4CCD-49D5-BB06-1B9042C57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Will run on an Apache web server</a:t>
            </a:r>
          </a:p>
          <a:p>
            <a:r>
              <a:rPr lang="en-US" sz="2000">
                <a:cs typeface="Calibri"/>
              </a:rPr>
              <a:t>PHP will be used for server scripts</a:t>
            </a:r>
          </a:p>
          <a:p>
            <a:r>
              <a:rPr lang="en-US" sz="2000">
                <a:cs typeface="Calibri"/>
              </a:rPr>
              <a:t>Will use web frontend tools (HTML, CSS, JavaScript)</a:t>
            </a: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pic>
        <p:nvPicPr>
          <p:cNvPr id="4" name="Picture 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672342FF-D7FB-411B-A0BB-411EBD01E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734" y="3246551"/>
            <a:ext cx="4935970" cy="187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243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B0DF90E-6BAD-4E82-8FDF-717C9A357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7ED323-F0C8-40AE-9E79-9BA3099D4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Tentative Timeline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D1C268-28BF-4536-A12A-3ACFA791F589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5A9B8F-45A9-41B6-A5C6-882181DAB2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184892"/>
              </p:ext>
            </p:extLst>
          </p:nvPr>
        </p:nvGraphicFramePr>
        <p:xfrm>
          <a:off x="838200" y="2067503"/>
          <a:ext cx="10515601" cy="40644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382008">
                  <a:extLst>
                    <a:ext uri="{9D8B030D-6E8A-4147-A177-3AD203B41FA5}">
                      <a16:colId xmlns:a16="http://schemas.microsoft.com/office/drawing/2014/main" val="4024718701"/>
                    </a:ext>
                  </a:extLst>
                </a:gridCol>
                <a:gridCol w="8133593">
                  <a:extLst>
                    <a:ext uri="{9D8B030D-6E8A-4147-A177-3AD203B41FA5}">
                      <a16:colId xmlns:a16="http://schemas.microsoft.com/office/drawing/2014/main" val="512427430"/>
                    </a:ext>
                  </a:extLst>
                </a:gridCol>
              </a:tblGrid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10/1/2019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u="none" strike="noStrike" dirty="0">
                          <a:effectLst/>
                        </a:rPr>
                        <a:t>Our Expected Timeline – High priority goals are listed in </a:t>
                      </a:r>
                      <a:r>
                        <a:rPr lang="en-US" sz="1300" b="1" u="none" strike="noStrike" dirty="0">
                          <a:effectLst/>
                        </a:rPr>
                        <a:t>bold</a:t>
                      </a:r>
                      <a:endParaRPr lang="en-US" b="1" dirty="0"/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3239012449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10/15/2019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Our components will be able to effectively send data to each other</a:t>
                      </a:r>
                      <a:endParaRPr lang="en-US" sz="2200" b="1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1106881431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10/20/19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The browser extension will be able to dynamically append an html inlay over a hovered link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1154851318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11/15/2019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Each component should be able to fulfill its own role sufficiently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2633325774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11/20/19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The optimal machine learning algorithm will be fully implemented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1028523105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12/1/2019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Our project will be functional but may require additional refinement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2234636940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1/1/2019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Browser extension will allow media previews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439989094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2/1/2019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Extension may warn user of ad quantity on page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4021609097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3/1/2019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Back-end algorithms will be optimized for faster runtime</a:t>
                      </a:r>
                      <a:endParaRPr lang="en-US" sz="2200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1843437372"/>
                  </a:ext>
                </a:extLst>
              </a:tr>
              <a:tr h="4064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5/1/2019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none" strike="noStrike" dirty="0">
                          <a:effectLst/>
                        </a:rPr>
                        <a:t>Our project will be complete and ready for presenting</a:t>
                      </a:r>
                      <a:endParaRPr lang="en-US" sz="2200" b="1" dirty="0">
                        <a:effectLst/>
                      </a:endParaRPr>
                    </a:p>
                  </a:txBody>
                  <a:tcPr marL="77922" marR="77922" marT="77922" marB="77922"/>
                </a:tc>
                <a:extLst>
                  <a:ext uri="{0D108BD9-81ED-4DB2-BD59-A6C34878D82A}">
                    <a16:rowId xmlns:a16="http://schemas.microsoft.com/office/drawing/2014/main" val="1910422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378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Web Crawling and Community Review to Prevent Misleading Links</vt:lpstr>
      <vt:lpstr>Browser Extension</vt:lpstr>
      <vt:lpstr>Web API</vt:lpstr>
      <vt:lpstr>Database</vt:lpstr>
      <vt:lpstr>Web Scraper</vt:lpstr>
      <vt:lpstr>Webpage Analyzer</vt:lpstr>
      <vt:lpstr>User Review Website</vt:lpstr>
      <vt:lpstr>Tentative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39</cp:revision>
  <dcterms:created xsi:type="dcterms:W3CDTF">2013-07-15T20:26:40Z</dcterms:created>
  <dcterms:modified xsi:type="dcterms:W3CDTF">2019-10-10T23:29:03Z</dcterms:modified>
</cp:coreProperties>
</file>