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4e071625a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4e071625a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4e071625a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4e071625a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4e071625a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4e071625a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4e071625a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4e071625a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4e071625a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4e071625a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>
                <a:solidFill>
                  <a:srgbClr val="000000"/>
                </a:solidFill>
              </a:rPr>
              <a:t>Application of Voxel-Based Physics across a Multi-user Network</a:t>
            </a:r>
            <a:endParaRPr b="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7952" y="35645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Purify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 10th, 2019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P.M.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 We Used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Unity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For Rendering and Physics implementation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Visual Studio / Visual Studio Code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IDE used for coding as a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Github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Used for version control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We’ve Accomplished 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Built and Rendered an octree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Implementation of Level of detail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Working client/server communication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Sending and Receiving messages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Octree Data Structure</a:t>
            </a:r>
            <a:endParaRPr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00" y="1880875"/>
            <a:ext cx="5943600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4000" y="1985750"/>
            <a:ext cx="3810000" cy="219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Working: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	Servers (Ubuntu Server)</a:t>
            </a:r>
            <a:endParaRPr sz="1200"/>
          </a:p>
          <a:p>
            <a:pPr indent="-3048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Osmium - player server</a:t>
            </a:r>
            <a:endParaRPr sz="1200"/>
          </a:p>
          <a:p>
            <a:pPr indent="-3048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Iridium - environment server</a:t>
            </a:r>
            <a:endParaRPr sz="12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Client-Server connections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Currently working on: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	Client management on Server</a:t>
            </a:r>
            <a:endParaRPr sz="1200"/>
          </a:p>
          <a:p>
            <a:pPr indent="-3048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➔"/>
            </a:pPr>
            <a:r>
              <a:rPr lang="en" sz="1200"/>
              <a:t>Multi-threading clients</a:t>
            </a:r>
            <a:endParaRPr sz="1200"/>
          </a:p>
          <a:p>
            <a:pPr indent="-3048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➔"/>
            </a:pPr>
            <a:r>
              <a:rPr lang="en" sz="1200"/>
              <a:t>Message types and parsing</a:t>
            </a:r>
            <a:endParaRPr sz="1200"/>
          </a:p>
        </p:txBody>
      </p:sp>
      <p:sp>
        <p:nvSpPr>
          <p:cNvPr id="113" name="Google Shape;113;p17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//////////////////create threads here ////////////////////////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do {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clilen = sizeof(cli_addr);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    newsockfd = accept(sockfd,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               (struct sockaddr *) &amp;cli_addr, &amp;clilen);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if (newsockfd &lt; 0)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error("ERROR on accept");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//check hashtable for empty slots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if (pthread_create(&amp;cli_id,NULL,cli,(void *)&amp;tid)&lt;0) {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perror("ERROR creating thread");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} else {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if (pthread_join(&amp;cli_id,NULL,cli,NULL)&lt;0) {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    perror("ERROR joining thread");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} else {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    //if thread join, then add unused cli_id to hashtable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    }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    }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  } while (1);</a:t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26675" y="2232250"/>
            <a:ext cx="2312226" cy="20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5550" y="2232250"/>
            <a:ext cx="2248338" cy="20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33900" y="2232249"/>
            <a:ext cx="2473063" cy="210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06975" y="2232250"/>
            <a:ext cx="2350203" cy="210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