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B060402020202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984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.aldair555@gmail.com" userId="4c76d7984664b598" providerId="LiveId" clId="{2E0A782A-FD11-4D24-92FB-EF4A67BD314B}"/>
    <pc:docChg chg="custSel modSld">
      <pc:chgData name="martinez.aldair555@gmail.com" userId="4c76d7984664b598" providerId="LiveId" clId="{2E0A782A-FD11-4D24-92FB-EF4A67BD314B}" dt="2021-09-25T01:50:42.085" v="30" actId="1035"/>
      <pc:docMkLst>
        <pc:docMk/>
      </pc:docMkLst>
      <pc:sldChg chg="modSp mod">
        <pc:chgData name="martinez.aldair555@gmail.com" userId="4c76d7984664b598" providerId="LiveId" clId="{2E0A782A-FD11-4D24-92FB-EF4A67BD314B}" dt="2021-09-25T01:50:42.085" v="30" actId="1035"/>
        <pc:sldMkLst>
          <pc:docMk/>
          <pc:sldMk cId="0" sldId="258"/>
        </pc:sldMkLst>
        <pc:spChg chg="mod">
          <ac:chgData name="martinez.aldair555@gmail.com" userId="4c76d7984664b598" providerId="LiveId" clId="{2E0A782A-FD11-4D24-92FB-EF4A67BD314B}" dt="2021-09-25T01:50:42.085" v="30" actId="1035"/>
          <ac:spMkLst>
            <pc:docMk/>
            <pc:sldMk cId="0" sldId="258"/>
            <ac:spMk id="149" creationId="{00000000-0000-0000-0000-000000000000}"/>
          </ac:spMkLst>
        </pc:spChg>
        <pc:picChg chg="mod">
          <ac:chgData name="martinez.aldair555@gmail.com" userId="4c76d7984664b598" providerId="LiveId" clId="{2E0A782A-FD11-4D24-92FB-EF4A67BD314B}" dt="2021-09-25T01:50:38.398" v="18" actId="1036"/>
          <ac:picMkLst>
            <pc:docMk/>
            <pc:sldMk cId="0" sldId="258"/>
            <ac:picMk id="1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092198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e092198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e092198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e092198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e0921988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e0921988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b2c134e03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cb2c134e03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cb2c134e0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cb2c134e0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656825" y="84125"/>
            <a:ext cx="3688500" cy="26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Social Media Platform via Blockchain Technology</a:t>
            </a:r>
            <a:endParaRPr b="1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3672600" y="3799000"/>
            <a:ext cx="2094000" cy="1305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RubberDuckys</a:t>
            </a:r>
            <a:endParaRPr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Tawfic Jobah, 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Dylan Gonzalez,</a:t>
            </a:r>
            <a:endParaRPr sz="1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 Aldair Martinez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Our Network Structure: Blockchain</a:t>
            </a:r>
            <a:endParaRPr b="1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3360725" y="1045025"/>
            <a:ext cx="5472900" cy="3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 blockchain is a data structure that divides data into “blocks” that are linked together using a peer-to-peer network.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It is difficult to modify the data in a blockchain, as it would require modifying every other linked block.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This makes a blockchain network highly secure.</a:t>
            </a:r>
            <a:endParaRPr sz="2200"/>
          </a:p>
        </p:txBody>
      </p:sp>
      <p:sp>
        <p:nvSpPr>
          <p:cNvPr id="142" name="Google Shape;142;p14"/>
          <p:cNvSpPr/>
          <p:nvPr/>
        </p:nvSpPr>
        <p:spPr>
          <a:xfrm>
            <a:off x="1297500" y="1047000"/>
            <a:ext cx="1608000" cy="3777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525" y="1004875"/>
            <a:ext cx="2075950" cy="38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Local Machine</a:t>
            </a:r>
            <a:endParaRPr b="1"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297500" y="1355517"/>
            <a:ext cx="7038900" cy="18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Cloned repository and set up environment</a:t>
            </a:r>
            <a:endParaRPr sz="2000"/>
          </a:p>
          <a:p>
            <a:pPr marL="457200" lvl="0" indent="-355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Found many issues, we will spend time making sure the program is ready for deployment</a:t>
            </a:r>
            <a:endParaRPr sz="20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12" y="3196725"/>
            <a:ext cx="2264825" cy="22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VM on the cloud</a:t>
            </a:r>
            <a:endParaRPr b="1"/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1"/>
          </p:nvPr>
        </p:nvSpPr>
        <p:spPr>
          <a:xfrm>
            <a:off x="1145100" y="1202050"/>
            <a:ext cx="6991500" cy="17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3834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2130"/>
              <a:buChar char="●"/>
            </a:pPr>
            <a:r>
              <a:rPr lang="en" sz="2129"/>
              <a:t>Prototype for running multiple instances online</a:t>
            </a:r>
            <a:endParaRPr sz="2129"/>
          </a:p>
          <a:p>
            <a:pPr marL="457200" lvl="0" indent="-363834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ts val="2130"/>
              <a:buChar char="●"/>
            </a:pPr>
            <a:r>
              <a:rPr lang="en" sz="2129"/>
              <a:t>Google Cloud Compute Engine</a:t>
            </a:r>
            <a:endParaRPr sz="2129"/>
          </a:p>
          <a:p>
            <a:pPr marL="457200" lvl="0" indent="0" algn="l" rtl="0">
              <a:lnSpc>
                <a:spcPct val="18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002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150" y="2092200"/>
            <a:ext cx="3921549" cy="27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1297500" y="3175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Instances</a:t>
            </a:r>
            <a:endParaRPr b="1"/>
          </a:p>
        </p:txBody>
      </p:sp>
      <p:sp>
        <p:nvSpPr>
          <p:cNvPr id="163" name="Google Shape;163;p17"/>
          <p:cNvSpPr txBox="1">
            <a:spLocks noGrp="1"/>
          </p:cNvSpPr>
          <p:nvPr>
            <p:ph type="body" idx="1"/>
          </p:nvPr>
        </p:nvSpPr>
        <p:spPr>
          <a:xfrm>
            <a:off x="1068900" y="1021750"/>
            <a:ext cx="6389100" cy="18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Move the program to a service like AWS for scalability, reliability and security.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More efficient than running on a VM</a:t>
            </a:r>
            <a:endParaRPr sz="1600"/>
          </a:p>
          <a:p>
            <a:pPr marL="457200" lvl="0" indent="-330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End goal for Aquifer injection monitoring tool</a:t>
            </a:r>
            <a:endParaRPr sz="1600"/>
          </a:p>
        </p:txBody>
      </p:sp>
      <p:pic>
        <p:nvPicPr>
          <p:cNvPr id="164" name="Google Shape;164;p17" descr="Amazon Elastic Compute Cloud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1300" y="0"/>
            <a:ext cx="1862700" cy="1862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7"/>
          <p:cNvGrpSpPr/>
          <p:nvPr/>
        </p:nvGrpSpPr>
        <p:grpSpPr>
          <a:xfrm>
            <a:off x="168150" y="3119800"/>
            <a:ext cx="4876500" cy="1862700"/>
            <a:chOff x="168150" y="2967400"/>
            <a:chExt cx="4876500" cy="1862700"/>
          </a:xfrm>
        </p:grpSpPr>
        <p:sp>
          <p:nvSpPr>
            <p:cNvPr id="166" name="Google Shape;166;p17"/>
            <p:cNvSpPr/>
            <p:nvPr/>
          </p:nvSpPr>
          <p:spPr>
            <a:xfrm>
              <a:off x="168150" y="2967400"/>
              <a:ext cx="4876500" cy="18627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3025" y="3038837"/>
              <a:ext cx="4658074" cy="1750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1297500" y="2413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Social Media Platform</a:t>
            </a:r>
            <a:endParaRPr b="1"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1068900" y="965325"/>
            <a:ext cx="7703700" cy="2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4326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508"/>
              <a:buChar char="●"/>
            </a:pPr>
            <a:r>
              <a:rPr lang="en" sz="1507"/>
              <a:t>Anonymous communication</a:t>
            </a:r>
            <a:endParaRPr sz="1507"/>
          </a:p>
          <a:p>
            <a:pPr marL="457200" lvl="0" indent="-324326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508"/>
              <a:buChar char="●"/>
            </a:pPr>
            <a:r>
              <a:rPr lang="en" sz="1507"/>
              <a:t>We will be using a similar environment to the Aquifer Injection program.</a:t>
            </a:r>
            <a:endParaRPr sz="1507"/>
          </a:p>
          <a:p>
            <a:pPr marL="457200" lvl="0" indent="-324326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508"/>
              <a:buChar char="●"/>
            </a:pPr>
            <a:r>
              <a:rPr lang="en" sz="1507"/>
              <a:t>Using Corda (Blockchain API)</a:t>
            </a:r>
            <a:endParaRPr sz="1507"/>
          </a:p>
          <a:p>
            <a:pPr marL="457200" lvl="0" indent="-324326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SzPts val="1508"/>
              <a:buChar char="●"/>
            </a:pPr>
            <a:r>
              <a:rPr lang="en" sz="1507"/>
              <a:t>Using React Native for cross-platform development (web, mobile web, native mobile)</a:t>
            </a:r>
            <a:endParaRPr sz="1507"/>
          </a:p>
          <a:p>
            <a:pPr marL="0" lvl="0" indent="0" algn="l" rtl="0">
              <a:lnSpc>
                <a:spcPct val="19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407"/>
          </a:p>
        </p:txBody>
      </p:sp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2050" y="3496700"/>
            <a:ext cx="2841499" cy="15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084" y="3082525"/>
            <a:ext cx="1706076" cy="17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4950" y="3496700"/>
            <a:ext cx="2841499" cy="15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On-screen Show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Montserrat</vt:lpstr>
      <vt:lpstr>Lato</vt:lpstr>
      <vt:lpstr>Arial</vt:lpstr>
      <vt:lpstr>Focus</vt:lpstr>
      <vt:lpstr>Social Media Platform via Blockchain Technology</vt:lpstr>
      <vt:lpstr>Our Network Structure: Blockchain</vt:lpstr>
      <vt:lpstr>Local Machine</vt:lpstr>
      <vt:lpstr>VM on the cloud</vt:lpstr>
      <vt:lpstr>Instances</vt:lpstr>
      <vt:lpstr>Social Media Platform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Platform via Blockchain Technology</dc:title>
  <cp:lastModifiedBy>martinez.aldair555@gmail.com</cp:lastModifiedBy>
  <cp:revision>1</cp:revision>
  <dcterms:modified xsi:type="dcterms:W3CDTF">2021-09-25T01:50:49Z</dcterms:modified>
</cp:coreProperties>
</file>