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86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2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7597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33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899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48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21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44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2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0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3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1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53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8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7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1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1DDD-0A5A-44C8-9C7F-DD47D7A2365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106684-4068-4DF5-AA86-D92B02D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8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  <p:sldLayoutId id="2147483982" r:id="rId14"/>
    <p:sldLayoutId id="2147483983" r:id="rId15"/>
    <p:sldLayoutId id="21474839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293E3-E699-4C94-AB6F-5BF4CA136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0136" y="2299119"/>
            <a:ext cx="11202661" cy="1373070"/>
          </a:xfrm>
        </p:spPr>
        <p:txBody>
          <a:bodyPr>
            <a:normAutofit/>
          </a:bodyPr>
          <a:lstStyle/>
          <a:p>
            <a:r>
              <a:rPr lang="en-US" sz="4000" b="0" i="0" u="none" strike="noStrike" dirty="0">
                <a:effectLst/>
              </a:rPr>
              <a:t>Customizable Translation Platform </a:t>
            </a:r>
            <a:br>
              <a:rPr lang="en-US" sz="4000" b="0" i="0" u="none" strike="noStrike" dirty="0">
                <a:effectLst/>
              </a:rPr>
            </a:br>
            <a:r>
              <a:rPr lang="en-US" sz="4000" b="0" i="0" u="none" strike="noStrike" dirty="0">
                <a:effectLst/>
              </a:rPr>
              <a:t>for Special Needs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A2761-C84F-4789-8605-218662FA9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0136" y="4429071"/>
            <a:ext cx="7991728" cy="590321"/>
          </a:xfrm>
        </p:spPr>
        <p:txBody>
          <a:bodyPr/>
          <a:lstStyle/>
          <a:p>
            <a:r>
              <a:rPr lang="en-US" dirty="0"/>
              <a:t>By: Dat Pham, Jamie </a:t>
            </a:r>
            <a:r>
              <a:rPr lang="en-US" dirty="0" err="1"/>
              <a:t>Nukepese</a:t>
            </a:r>
            <a:r>
              <a:rPr lang="en-US" dirty="0"/>
              <a:t>, Kenneth Wood, Dominic </a:t>
            </a:r>
            <a:r>
              <a:rPr lang="en-US" dirty="0" err="1"/>
              <a:t>Fanucchi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056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E9C2-0D67-4C87-BE42-F50773937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4336A-7A7A-4FC6-AD81-C1EC3F16E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15831"/>
            <a:ext cx="8915400" cy="3777622"/>
          </a:xfrm>
        </p:spPr>
        <p:txBody>
          <a:bodyPr/>
          <a:lstStyle/>
          <a:p>
            <a:r>
              <a:rPr lang="en-US" dirty="0"/>
              <a:t>Communication issues</a:t>
            </a:r>
          </a:p>
          <a:p>
            <a:pPr lvl="1"/>
            <a:r>
              <a:rPr lang="en-US" dirty="0"/>
              <a:t>Blind people can’t see text/ gestures</a:t>
            </a:r>
          </a:p>
          <a:p>
            <a:pPr lvl="1"/>
            <a:r>
              <a:rPr lang="en-US" dirty="0"/>
              <a:t>Deaf people can’t hear words</a:t>
            </a:r>
          </a:p>
          <a:p>
            <a:pPr lvl="1"/>
            <a:r>
              <a:rPr lang="en-US" dirty="0"/>
              <a:t>ADHD people have short attention spans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84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D0049-08C2-4BA4-B0C7-6B5BC21A5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73016"/>
          </a:xfrm>
        </p:spPr>
        <p:txBody>
          <a:bodyPr/>
          <a:lstStyle/>
          <a:p>
            <a:r>
              <a:rPr lang="en-US" dirty="0"/>
              <a:t>Modern Day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C8359-B437-470F-99AC-B116DBEB5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75258"/>
            <a:ext cx="9539390" cy="4858632"/>
          </a:xfrm>
        </p:spPr>
        <p:txBody>
          <a:bodyPr>
            <a:normAutofit/>
          </a:bodyPr>
          <a:lstStyle/>
          <a:p>
            <a:r>
              <a:rPr lang="en-US" dirty="0"/>
              <a:t>speech recognition technologies</a:t>
            </a:r>
          </a:p>
          <a:p>
            <a:pPr lvl="1"/>
            <a:r>
              <a:rPr lang="en-US" dirty="0"/>
              <a:t>Text-to-speech</a:t>
            </a:r>
          </a:p>
          <a:p>
            <a:pPr lvl="2"/>
            <a:r>
              <a:rPr lang="en-US" dirty="0"/>
              <a:t>Blind people can hear/listen to what other people are writing (newspapers, books, etc.)</a:t>
            </a:r>
          </a:p>
          <a:p>
            <a:pPr lvl="1"/>
            <a:r>
              <a:rPr lang="en-US" dirty="0"/>
              <a:t>Speech-to-text</a:t>
            </a:r>
          </a:p>
          <a:p>
            <a:pPr lvl="2"/>
            <a:r>
              <a:rPr lang="en-US" dirty="0"/>
              <a:t>Deaf people can read what other people are saying</a:t>
            </a:r>
          </a:p>
          <a:p>
            <a:pPr lvl="2"/>
            <a:r>
              <a:rPr lang="en-US" dirty="0"/>
              <a:t>ADHD people can document down conversations so that they can refer back for later review</a:t>
            </a:r>
          </a:p>
          <a:p>
            <a:pPr lvl="3"/>
            <a:r>
              <a:rPr lang="en-US" dirty="0"/>
              <a:t>Accommodates for short attention spans and being easily distracted</a:t>
            </a:r>
          </a:p>
          <a:p>
            <a:pPr lvl="3"/>
            <a:r>
              <a:rPr lang="en-US" dirty="0"/>
              <a:t>Take conversations down like notes</a:t>
            </a:r>
          </a:p>
          <a:p>
            <a:pPr lvl="3"/>
            <a:endParaRPr lang="en-US" dirty="0"/>
          </a:p>
          <a:p>
            <a:r>
              <a:rPr lang="en-US" dirty="0"/>
              <a:t>Text to sign-language translator technology </a:t>
            </a:r>
          </a:p>
          <a:p>
            <a:pPr lvl="1"/>
            <a:r>
              <a:rPr lang="en-US" dirty="0"/>
              <a:t>Deaf people can see text in gestures (sign language)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2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51DE-D83F-4FB0-AD78-3895DA3FD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Modern Day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02979-4D9C-4C73-8CAA-4D130B182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189"/>
            <a:ext cx="8915400" cy="4015222"/>
          </a:xfrm>
        </p:spPr>
        <p:txBody>
          <a:bodyPr/>
          <a:lstStyle/>
          <a:p>
            <a:r>
              <a:rPr lang="en-US" dirty="0"/>
              <a:t>Speech recognition technology is a bit inaccurate, around 80% accuracy (Palmer, n.d.)</a:t>
            </a:r>
          </a:p>
          <a:p>
            <a:r>
              <a:rPr lang="en-US" dirty="0"/>
              <a:t>Although numerous speech recognition libraries exist already, programmed by developers, these libraries are disorganized and unorderly</a:t>
            </a:r>
          </a:p>
          <a:p>
            <a:pPr lvl="1"/>
            <a:r>
              <a:rPr lang="en-US" dirty="0"/>
              <a:t>Requires users to switch between applications if they want to use a different set of speech recognition library</a:t>
            </a:r>
          </a:p>
          <a:p>
            <a:pPr lvl="1"/>
            <a:r>
              <a:rPr lang="en-US" dirty="0"/>
              <a:t>Ex: adults, kids - speech recognition libraries</a:t>
            </a:r>
          </a:p>
          <a:p>
            <a:pPr marL="457200" lvl="1" indent="0">
              <a:buNone/>
            </a:pPr>
            <a:r>
              <a:rPr lang="en-US" dirty="0"/>
              <a:t>	These libraries cannot be used together because they are too different in speaking manner and patterns, so users would have to change to an entirely different app.</a:t>
            </a:r>
          </a:p>
        </p:txBody>
      </p:sp>
    </p:spTree>
    <p:extLst>
      <p:ext uri="{BB962C8B-B14F-4D97-AF65-F5344CB8AC3E}">
        <p14:creationId xmlns:p14="http://schemas.microsoft.com/office/powerpoint/2010/main" val="338215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D9C57-B825-4D20-92D1-218E6A1CF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Solutions to Issues with Modern Day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D1F2E-6E70-4A83-9E54-E84A8703F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433663"/>
            <a:ext cx="8992351" cy="4800227"/>
          </a:xfrm>
        </p:spPr>
        <p:txBody>
          <a:bodyPr>
            <a:normAutofit/>
          </a:bodyPr>
          <a:lstStyle/>
          <a:p>
            <a:r>
              <a:rPr lang="en-US" dirty="0"/>
              <a:t>Accuracy</a:t>
            </a:r>
          </a:p>
          <a:p>
            <a:pPr lvl="1"/>
            <a:r>
              <a:rPr lang="en-US" dirty="0"/>
              <a:t>Improve speech recognition accuracy by modifying the training sets to be tailored towards a specific audience</a:t>
            </a:r>
          </a:p>
          <a:p>
            <a:r>
              <a:rPr lang="en-US" dirty="0"/>
              <a:t>Disorganized and unorderly libraries</a:t>
            </a:r>
          </a:p>
          <a:p>
            <a:pPr lvl="1"/>
            <a:r>
              <a:rPr lang="en-US" dirty="0"/>
              <a:t>Design an application that would…</a:t>
            </a:r>
          </a:p>
          <a:p>
            <a:pPr lvl="2"/>
            <a:r>
              <a:rPr lang="en-US" dirty="0"/>
              <a:t>take every distinct set of related speech recognition libraries (kids, adults, English, Spanish, etc.) to be categorized as their own individual, separate module </a:t>
            </a:r>
          </a:p>
          <a:p>
            <a:pPr lvl="2"/>
            <a:r>
              <a:rPr lang="en-US" dirty="0"/>
              <a:t>The module would then be able to be interchangeable by the user in the program</a:t>
            </a:r>
          </a:p>
          <a:p>
            <a:pPr lvl="2"/>
            <a:r>
              <a:rPr lang="en-US" dirty="0"/>
              <a:t>Makes process of trying and changing to new libraries way simpler (no swapping between applications needed)</a:t>
            </a:r>
          </a:p>
          <a:p>
            <a:pPr lvl="2"/>
            <a:r>
              <a:rPr lang="en-US" dirty="0"/>
              <a:t>Customizable and adaptable to new information and terminology</a:t>
            </a:r>
          </a:p>
          <a:p>
            <a:r>
              <a:rPr lang="en-US" dirty="0"/>
              <a:t>Combine speech-to-text with text-to-sign language too to further help deaf people with communication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134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6187A-13FD-45AA-895D-4A21C9A1A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3055" y="211591"/>
            <a:ext cx="7819158" cy="876886"/>
          </a:xfrm>
        </p:spPr>
        <p:txBody>
          <a:bodyPr>
            <a:normAutofit/>
          </a:bodyPr>
          <a:lstStyle/>
          <a:p>
            <a:r>
              <a:rPr lang="en-US" sz="2400" dirty="0"/>
              <a:t>Application</a:t>
            </a:r>
            <a:r>
              <a:rPr lang="en-US" sz="2000" dirty="0"/>
              <a:t> </a:t>
            </a:r>
            <a:r>
              <a:rPr lang="en-US" sz="2400" dirty="0"/>
              <a:t>Diagram</a:t>
            </a:r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DE08EBBA-5500-4013-AB5F-444C2BB806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59" y="34084"/>
            <a:ext cx="10042646" cy="669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038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B896A-C15B-4A3D-AC6D-7365951F8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11F71-7FE2-40F8-9DD9-72F74BC31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93653"/>
            <a:ext cx="8915400" cy="3777622"/>
          </a:xfrm>
        </p:spPr>
        <p:txBody>
          <a:bodyPr/>
          <a:lstStyle/>
          <a:p>
            <a:pPr marL="0" indent="0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j-lt"/>
              </a:rPr>
              <a:t>Palmer, Sam. “How to make a speech recognition system.” </a:t>
            </a:r>
            <a:r>
              <a:rPr lang="en-US" sz="1800" b="0" i="1" u="none" strike="noStrike" dirty="0" err="1">
                <a:solidFill>
                  <a:srgbClr val="000000"/>
                </a:solidFill>
                <a:effectLst/>
                <a:latin typeface="+mj-lt"/>
              </a:rPr>
              <a:t>DevTeam.Space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j-lt"/>
              </a:rPr>
              <a:t>.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	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j-lt"/>
              </a:rPr>
              <a:t>www.devteam.space/blog/how-to-make-a-speech-recognition-system. 	Accessed 12 Sept. 	2021.</a:t>
            </a:r>
            <a:endParaRPr lang="en-US" b="0" dirty="0">
              <a:effectLst/>
              <a:latin typeface="+mj-lt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9971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518</TotalTime>
  <Words>380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Customizable Translation Platform  for Special Needs</vt:lpstr>
      <vt:lpstr>World Problem</vt:lpstr>
      <vt:lpstr>Modern Day Solutions</vt:lpstr>
      <vt:lpstr>Issues with Modern Day Solutions</vt:lpstr>
      <vt:lpstr>Solutions to Issues with Modern Day Solutions</vt:lpstr>
      <vt:lpstr>Application Diagram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Customizable Translation Platform  for Special Needs</dc:title>
  <dc:creator>Dat Pham</dc:creator>
  <cp:lastModifiedBy>Dat Pham</cp:lastModifiedBy>
  <cp:revision>14</cp:revision>
  <dcterms:created xsi:type="dcterms:W3CDTF">2021-09-23T16:34:48Z</dcterms:created>
  <dcterms:modified xsi:type="dcterms:W3CDTF">2021-09-24T22:21:30Z</dcterms:modified>
</cp:coreProperties>
</file>