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73C5A-713F-202F-0E28-4F90538B5A12}" v="7" dt="2021-09-23T21:57:40.504"/>
    <p1510:client id="{33BA1A04-B395-2336-778D-F674B11B7B88}" v="71" dt="2021-09-24T04:51:56.345"/>
    <p1510:client id="{7E9F69C2-6BBB-C73B-E027-DB3515825979}" v="77" dt="2021-09-23T21:57:21.875"/>
    <p1510:client id="{80D63EAE-5B80-296B-DA56-40AC03BF7BC7}" v="186" dt="2021-09-24T02:29:19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>
                <a:ea typeface="+mj-lt"/>
                <a:cs typeface="+mj-lt"/>
              </a:rPr>
              <a:t>A WEB-INTERFACE TO IDENTIFY </a:t>
            </a:r>
            <a:endParaRPr lang="en-US" sz="4000"/>
          </a:p>
          <a:p>
            <a:r>
              <a:rPr lang="en-US" sz="4000">
                <a:ea typeface="+mj-lt"/>
                <a:cs typeface="+mj-lt"/>
              </a:rPr>
              <a:t>SEO SUCESS FACTORS FOR SMEs</a:t>
            </a:r>
            <a:r>
              <a:rPr lang="en-US">
                <a:ea typeface="+mj-lt"/>
                <a:cs typeface="+mj-lt"/>
              </a:rPr>
              <a:t> 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ea typeface="+mn-lt"/>
                <a:cs typeface="+mn-lt"/>
              </a:rPr>
              <a:t>Daisy Alondra Cortez, Nathaly Taiz Leon, Sydney Taylor Jue, Tiara Francis Smith</a:t>
            </a:r>
          </a:p>
          <a:p>
            <a:r>
              <a:rPr lang="en-US">
                <a:ea typeface="+mn-lt"/>
                <a:cs typeface="+mn-lt"/>
              </a:rPr>
              <a:t> 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5937-2A39-4CB7-9CD6-0FF0BF06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5C94-0C3D-4849-A1F3-CBDD1ADA2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SEO stands for search engine optimization </a:t>
            </a:r>
          </a:p>
          <a:p>
            <a:pPr marL="383540" indent="-383540"/>
            <a:r>
              <a:rPr lang="en-US"/>
              <a:t>Usually are in the form of readying content for search engine indexing </a:t>
            </a:r>
          </a:p>
          <a:p>
            <a:pPr marL="383540" indent="-383540"/>
            <a:r>
              <a:rPr lang="en-US"/>
              <a:t>If a webpage has little to no indexable content, it will not appear on search engine results</a:t>
            </a:r>
          </a:p>
        </p:txBody>
      </p:sp>
    </p:spTree>
    <p:extLst>
      <p:ext uri="{BB962C8B-B14F-4D97-AF65-F5344CB8AC3E}">
        <p14:creationId xmlns:p14="http://schemas.microsoft.com/office/powerpoint/2010/main" val="129658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0C17D-4273-4D62-B5D2-BFF2324CC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3A64-030E-4656-8FA1-757A0E5B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Companies do not take full advantage of SEOs</a:t>
            </a:r>
          </a:p>
          <a:p>
            <a:pPr marL="383540" indent="-383540"/>
            <a:r>
              <a:rPr lang="en-US"/>
              <a:t>To develop a web interface that would interest small business to increase their digital presence would remedy that issue</a:t>
            </a:r>
          </a:p>
          <a:p>
            <a:pPr lvl="1" indent="-383540"/>
            <a:r>
              <a:rPr lang="en-US" i="0"/>
              <a:t>We would research the various SEO success factors</a:t>
            </a:r>
          </a:p>
          <a:p>
            <a:pPr marL="383540" indent="-383540"/>
            <a:r>
              <a:rPr lang="en-US"/>
              <a:t>The interface would be using web crawlers to analyze countless webpages</a:t>
            </a:r>
            <a:endParaRPr lang="en-US" i="0"/>
          </a:p>
          <a:p>
            <a:pPr lvl="1" indent="-383540"/>
            <a:r>
              <a:rPr lang="en-US" i="0"/>
              <a:t>The interface would also provide feedback to companies for them to adjust their webpages and make them more well known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1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88FEF-E2E5-4156-865A-8DB63820B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WEB CRAWLERS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9031-0D97-41B9-BCDC-71490825E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Web crawlers are bots that index numerous websites and downloads their data</a:t>
            </a:r>
          </a:p>
          <a:p>
            <a:pPr lvl="1" indent="-383540"/>
            <a:r>
              <a:rPr lang="en-US" i="0"/>
              <a:t>Commonly used with the most popular search engines</a:t>
            </a:r>
          </a:p>
          <a:p>
            <a:pPr marL="383540" indent="-383540"/>
            <a:r>
              <a:rPr lang="en-US"/>
              <a:t>Owners that block the web crawlers from their webpages risk the fact that their webpage will not appear on the search engine</a:t>
            </a:r>
          </a:p>
          <a:p>
            <a:pPr marL="383540" indent="-383540"/>
            <a:r>
              <a:rPr lang="en-US"/>
              <a:t>In the sense of our project, we will be using web crawlers to download data from the websites that appear at the top of search results</a:t>
            </a:r>
          </a:p>
          <a:p>
            <a:pPr marL="383540" indent="-383540"/>
            <a:r>
              <a:rPr lang="en-US"/>
              <a:t>We will then plug this data into our comparison tool for analysis</a:t>
            </a:r>
          </a:p>
        </p:txBody>
      </p:sp>
    </p:spTree>
    <p:extLst>
      <p:ext uri="{BB962C8B-B14F-4D97-AF65-F5344CB8AC3E}">
        <p14:creationId xmlns:p14="http://schemas.microsoft.com/office/powerpoint/2010/main" val="122904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EE85-6AD4-409E-A76A-3157D6F5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               SCOPE/DELIMITERS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0E036-B426-4649-8DA7-F31F58BB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Data will be limited to publicly available sites</a:t>
            </a:r>
          </a:p>
          <a:p>
            <a:pPr marL="383540" indent="-383540"/>
            <a:r>
              <a:rPr lang="en-US"/>
              <a:t>Data will be obtained from other competing businesses</a:t>
            </a:r>
          </a:p>
          <a:p>
            <a:pPr marL="383540" indent="-383540"/>
            <a:r>
              <a:rPr lang="en-US"/>
              <a:t>Complex sites will be avoided</a:t>
            </a:r>
          </a:p>
          <a:p>
            <a:pPr lvl="1" indent="-383540"/>
            <a:r>
              <a:rPr lang="en-US" i="0"/>
              <a:t>They require additional web crawling tools</a:t>
            </a:r>
          </a:p>
          <a:p>
            <a:pPr marL="383540" indent="-383540"/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351224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6475-0901-4683-B41F-BD9EB3E5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COMPARISON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C36A5-1DCA-4BE7-95A8-E96F65046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After we received data from the web crawler, our comparison tool will analyze the SEO success factors of the top results. </a:t>
            </a:r>
          </a:p>
          <a:p>
            <a:pPr lvl="1" indent="-383540"/>
            <a:r>
              <a:rPr lang="en-US" i="0"/>
              <a:t>Using this information, we can then pit it against a website of our choosing for a direct comparison</a:t>
            </a:r>
          </a:p>
          <a:p>
            <a:pPr marL="383540" indent="-383540"/>
            <a:r>
              <a:rPr lang="en-US"/>
              <a:t>The tool will analyze the strengths and weaknesses that websites have</a:t>
            </a:r>
          </a:p>
          <a:p>
            <a:pPr lvl="1" indent="-383540"/>
            <a:r>
              <a:rPr lang="en-US" i="0"/>
              <a:t>It will also make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15534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9684-D56D-4D5E-A654-E6EF4E0E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TECHNOLOGY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11B7-AB0C-448B-BC48-A35FCC643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en-US"/>
              <a:t>Visual Studio Code</a:t>
            </a:r>
          </a:p>
          <a:p>
            <a:pPr marL="383540" indent="-383540"/>
            <a:r>
              <a:rPr lang="en-US"/>
              <a:t>Python</a:t>
            </a:r>
          </a:p>
          <a:p>
            <a:pPr marL="383540" indent="-383540"/>
            <a:r>
              <a:rPr lang="en-US"/>
              <a:t>AWS (Amazon Web Services)</a:t>
            </a:r>
          </a:p>
          <a:p>
            <a:pPr marL="383540" indent="-383540"/>
            <a:r>
              <a:rPr lang="en-US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5853164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Crop</vt:lpstr>
      <vt:lpstr>A WEB-INTERFACE TO IDENTIFY  SEO SUCESS FACTORS FOR SMEs </vt:lpstr>
      <vt:lpstr>SEOs</vt:lpstr>
      <vt:lpstr>ABSTRACT</vt:lpstr>
      <vt:lpstr>WEB CRAWLERS </vt:lpstr>
      <vt:lpstr>               SCOPE/DELIMITERS</vt:lpstr>
      <vt:lpstr>COMPARISON TOOL</vt:lpstr>
      <vt:lpstr>TECHNOLOGY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14</cp:revision>
  <dcterms:created xsi:type="dcterms:W3CDTF">2021-09-21T22:34:57Z</dcterms:created>
  <dcterms:modified xsi:type="dcterms:W3CDTF">2021-09-25T22:15:00Z</dcterms:modified>
</cp:coreProperties>
</file>