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4" r:id="rId5"/>
    <p:sldId id="263" r:id="rId6"/>
    <p:sldId id="262" r:id="rId7"/>
    <p:sldId id="261" r:id="rId8"/>
    <p:sldId id="260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73C5A-713F-202F-0E28-4F90538B5A12}" v="7" dt="2021-09-23T21:57:40.504"/>
    <p1510:client id="{2BFE6E8C-80FA-3061-465C-7C972C710874}" v="921" dt="2021-10-07T04:19:13.968"/>
    <p1510:client id="{33BA1A04-B395-2336-778D-F674B11B7B88}" v="71" dt="2021-09-24T04:51:56.345"/>
    <p1510:client id="{38082900-44E6-1F86-E3F3-441CAFC7AE0F}" v="34" dt="2021-10-07T21:54:11.543"/>
    <p1510:client id="{4ED87AF1-1BFA-5A5C-A2C1-66E647F94C15}" v="50" dt="2021-10-07T23:37:22.568"/>
    <p1510:client id="{7E9F69C2-6BBB-C73B-E027-DB3515825979}" v="77" dt="2021-09-23T21:57:21.875"/>
    <p1510:client id="{80D63EAE-5B80-296B-DA56-40AC03BF7BC7}" v="186" dt="2021-09-24T02:29:19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owardsdatascience.com/k-means-clustering-algorithm-applications-evaluation-methods-and-drawbacks-aa03e644b48a" TargetMode="External"/><Relationship Id="rId2" Type="http://schemas.openxmlformats.org/officeDocument/2006/relationships/hyperlink" Target="https://www.rroij.com/open-access/an-approach-to-build-a-web-crawler-using-clustering-based-kmeans-algorithm-14-2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>
                <a:ea typeface="+mj-lt"/>
                <a:cs typeface="+mj-lt"/>
              </a:rPr>
              <a:t>A WEB-INTERFACE TO IDENTIFY </a:t>
            </a:r>
            <a:endParaRPr lang="en-US" sz="4000"/>
          </a:p>
          <a:p>
            <a:r>
              <a:rPr lang="en-US" sz="4000">
                <a:ea typeface="+mj-lt"/>
                <a:cs typeface="+mj-lt"/>
              </a:rPr>
              <a:t>SEO SUCESS FACTORS FOR SMEs</a:t>
            </a:r>
            <a:r>
              <a:rPr lang="en-US">
                <a:ea typeface="+mj-lt"/>
                <a:cs typeface="+mj-lt"/>
              </a:rPr>
              <a:t> 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>
                <a:ea typeface="+mn-lt"/>
                <a:cs typeface="+mn-lt"/>
              </a:rPr>
              <a:t>Daisy Alondra Cortez, Nathaly Taiz Leon, Sydney Taylor Jue, Tiara Francis Smith</a:t>
            </a:r>
          </a:p>
          <a:p>
            <a:r>
              <a:rPr lang="en-US">
                <a:ea typeface="+mn-lt"/>
                <a:cs typeface="+mn-lt"/>
              </a:rPr>
              <a:t> 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18ECB-C16A-4C11-80D4-674538131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5BB72-CDA9-4961-945D-A0F5FDBEC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>
              <a:buNone/>
            </a:pPr>
            <a:r>
              <a:rPr lang="en-US">
                <a:ea typeface="+mn-lt"/>
                <a:cs typeface="+mn-lt"/>
              </a:rPr>
              <a:t>Nilesh Jain, Priyanka Mangal, and Dr. Ashok Bhansali. An Approach to Build a Web Crawler Using Clustering Based K-Means Algorithm. [Online] </a:t>
            </a:r>
            <a:endParaRPr lang="en-US"/>
          </a:p>
          <a:p>
            <a:pPr marL="383540" indent="-383540">
              <a:buNone/>
            </a:pPr>
            <a:r>
              <a:rPr lang="en-US" dirty="0">
                <a:ea typeface="+mn-lt"/>
                <a:cs typeface="+mn-lt"/>
                <a:hlinkClick r:id="rId2"/>
              </a:rPr>
              <a:t>https://www.rroij.com/open-access/an-approach-to-build-a-web-crawler-using-clustering-based-kmeans-algorithm-14-22.pdf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  <a:p>
            <a:pPr marL="383540" indent="-383540">
              <a:buNone/>
            </a:pPr>
            <a:r>
              <a:rPr lang="en-US" dirty="0">
                <a:ea typeface="+mn-lt"/>
                <a:cs typeface="+mn-lt"/>
              </a:rPr>
              <a:t>  </a:t>
            </a:r>
            <a:endParaRPr lang="en-US"/>
          </a:p>
          <a:p>
            <a:pPr marL="383540" indent="-383540">
              <a:buNone/>
            </a:pPr>
            <a:r>
              <a:rPr lang="en-US">
                <a:ea typeface="+mn-lt"/>
                <a:cs typeface="+mn-lt"/>
              </a:rPr>
              <a:t>Dabbura Imad. K-Means Clustering. Algorithm, Applications, Evaluation Methods, and Drawbacks. [Online] 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  <a:hlinkClick r:id="rId3"/>
              </a:rPr>
              <a:t>https://towardsdatascience.com/k-means-clustering-algorithm-applications-evaluation-methods-and-drawbacks-aa03e644b48a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7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E5937-2A39-4CB7-9CD6-0FF0BF06B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Visual Studio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E5C94-0C3D-4849-A1F3-CBDD1ADA2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Used for development for the web interface</a:t>
            </a:r>
          </a:p>
          <a:p>
            <a:pPr marL="383540" indent="-383540"/>
            <a:r>
              <a:rPr lang="en-US"/>
              <a:t>VSC has a great deal of extensions prebuilt into the application so we can use it for multiple languages</a:t>
            </a:r>
          </a:p>
          <a:p>
            <a:pPr marL="383540" indent="-383540"/>
            <a:r>
              <a:rPr lang="en-US"/>
              <a:t>It can easily be used for </a:t>
            </a:r>
            <a:r>
              <a:rPr lang="en-US" err="1"/>
              <a:t>ssh</a:t>
            </a:r>
            <a:r>
              <a:rPr lang="en-US"/>
              <a:t>-based servers </a:t>
            </a:r>
          </a:p>
        </p:txBody>
      </p:sp>
    </p:spTree>
    <p:extLst>
      <p:ext uri="{BB962C8B-B14F-4D97-AF65-F5344CB8AC3E}">
        <p14:creationId xmlns:p14="http://schemas.microsoft.com/office/powerpoint/2010/main" val="129658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0C17D-4273-4D62-B5D2-BFF2324CC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63A64-030E-4656-8FA1-757A0E5BF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Where we host everything </a:t>
            </a:r>
          </a:p>
          <a:p>
            <a:pPr marL="383540" indent="-383540"/>
            <a:r>
              <a:rPr lang="en-US"/>
              <a:t>Apache Web Server</a:t>
            </a:r>
            <a:endParaRPr lang="en-US" i="0"/>
          </a:p>
          <a:p>
            <a:pPr lvl="1" indent="-383540"/>
            <a:r>
              <a:rPr lang="en-US" i="0"/>
              <a:t>AWS provides an Apache distribution for web servers</a:t>
            </a:r>
          </a:p>
          <a:p>
            <a:pPr lvl="1" indent="-383540"/>
            <a:r>
              <a:rPr lang="en-US" i="0"/>
              <a:t>Comes with PHP, MySQL, and other extensions</a:t>
            </a:r>
          </a:p>
          <a:p>
            <a:pPr lvl="1" indent="-383540"/>
            <a:r>
              <a:rPr lang="en-US" i="0"/>
              <a:t>Connects our database and webserver</a:t>
            </a:r>
          </a:p>
          <a:p>
            <a:pPr marL="383540" indent="-383540"/>
            <a:r>
              <a:rPr lang="en-US"/>
              <a:t>Useful for integrating all the working pieces of our project</a:t>
            </a:r>
            <a:endParaRPr lang="en-US" i="0"/>
          </a:p>
          <a:p>
            <a:pPr marL="383540" indent="-383540"/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1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56356-B273-4B0E-94E4-53AB93B6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MySQL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9241E-A2AA-485B-BD19-D79D5122F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This will be hosted on AWS </a:t>
            </a:r>
          </a:p>
          <a:p>
            <a:pPr lvl="1" indent="-383540"/>
            <a:r>
              <a:rPr lang="en-US" i="0"/>
              <a:t>We will be using MySQL Workbench</a:t>
            </a:r>
          </a:p>
          <a:p>
            <a:pPr marL="383540" indent="-383540"/>
            <a:r>
              <a:rPr lang="en-US"/>
              <a:t>MySQL will be used to store the data the web crawler gets </a:t>
            </a:r>
            <a:endParaRPr lang="en-US" i="0"/>
          </a:p>
        </p:txBody>
      </p:sp>
    </p:spTree>
    <p:extLst>
      <p:ext uri="{BB962C8B-B14F-4D97-AF65-F5344CB8AC3E}">
        <p14:creationId xmlns:p14="http://schemas.microsoft.com/office/powerpoint/2010/main" val="1617360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04A81-DC10-43D0-A640-122598F5B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2010127"/>
            <a:ext cx="8361229" cy="3068044"/>
          </a:xfrm>
        </p:spPr>
        <p:txBody>
          <a:bodyPr/>
          <a:lstStyle/>
          <a:p>
            <a:r>
              <a:rPr lang="en-US"/>
              <a:t>Programming Languages</a:t>
            </a:r>
          </a:p>
        </p:txBody>
      </p:sp>
    </p:spTree>
    <p:extLst>
      <p:ext uri="{BB962C8B-B14F-4D97-AF65-F5344CB8AC3E}">
        <p14:creationId xmlns:p14="http://schemas.microsoft.com/office/powerpoint/2010/main" val="100575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EE85-6AD4-409E-A76A-3157D6F5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0E036-B426-4649-8DA7-F31F58BB4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We will be writing the web crawler and a clustering algorithm in Python</a:t>
            </a:r>
          </a:p>
          <a:p>
            <a:pPr marL="383540" indent="-383540"/>
            <a:r>
              <a:rPr lang="en-US"/>
              <a:t>First the web crawler will look at the robots.txt file </a:t>
            </a:r>
            <a:endParaRPr lang="en-US" i="0"/>
          </a:p>
          <a:p>
            <a:pPr lvl="1" indent="-383540"/>
            <a:r>
              <a:rPr lang="en-US" i="0"/>
              <a:t>The robots.txt file is a way for the web author to tell the crawler which pages not to index</a:t>
            </a:r>
          </a:p>
          <a:p>
            <a:pPr marL="383540" indent="-383540"/>
            <a:r>
              <a:rPr lang="en-US"/>
              <a:t>The web crawler will be used to index numerous webpages and download their data</a:t>
            </a:r>
          </a:p>
          <a:p>
            <a:pPr lvl="1" indent="-383540"/>
            <a:r>
              <a:rPr lang="en-US" i="0"/>
              <a:t>Clustering is an algorithmic attempt to automatically group documents into categories</a:t>
            </a:r>
          </a:p>
          <a:p>
            <a:pPr lvl="1" indent="-383540"/>
            <a:r>
              <a:rPr lang="en-US" i="0"/>
              <a:t>Categories give an overview of what the document contains</a:t>
            </a:r>
          </a:p>
          <a:p>
            <a:pPr marL="383540" indent="-383540"/>
            <a:r>
              <a:rPr lang="en-US"/>
              <a:t>We will be using the k-means clustering algorithm </a:t>
            </a:r>
            <a:endParaRPr lang="en-US" i="0"/>
          </a:p>
          <a:p>
            <a:pPr lvl="1" indent="-383540"/>
            <a:endParaRPr lang="en-US" i="0"/>
          </a:p>
        </p:txBody>
      </p:sp>
    </p:spTree>
    <p:extLst>
      <p:ext uri="{BB962C8B-B14F-4D97-AF65-F5344CB8AC3E}">
        <p14:creationId xmlns:p14="http://schemas.microsoft.com/office/powerpoint/2010/main" val="3512241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6475-0901-4683-B41F-BD9EB3E5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HTML/CSS and PHP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C36A5-1DCA-4BE7-95A8-E96F65046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HTML/CSS will be used to write the web interface and design it </a:t>
            </a:r>
          </a:p>
          <a:p>
            <a:pPr marL="383540" indent="-383540"/>
            <a:r>
              <a:rPr lang="en-US"/>
              <a:t>PHP is only being used for database connection between the ec2 web server and the RDS database </a:t>
            </a:r>
          </a:p>
        </p:txBody>
      </p:sp>
    </p:spTree>
    <p:extLst>
      <p:ext uri="{BB962C8B-B14F-4D97-AF65-F5344CB8AC3E}">
        <p14:creationId xmlns:p14="http://schemas.microsoft.com/office/powerpoint/2010/main" val="1155343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E9684-D56D-4D5E-A654-E6EF4E0EA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F11B7-AB0C-448B-BC48-A35FCC643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JavaScript will be used to write the comparison algorithm </a:t>
            </a:r>
          </a:p>
          <a:p>
            <a:pPr marL="383540" indent="-383540"/>
            <a:r>
              <a:rPr lang="en-US"/>
              <a:t>The function will compare the information that the web crawler obtains when it indexes webpages</a:t>
            </a:r>
          </a:p>
          <a:p>
            <a:pPr marL="383540" indent="-383540"/>
            <a:r>
              <a:rPr lang="en-US"/>
              <a:t>The algorithm will be working alongside the k-means algorithm</a:t>
            </a:r>
          </a:p>
          <a:p>
            <a:pPr lvl="1" indent="-383540"/>
            <a:r>
              <a:rPr lang="en-US" i="0"/>
              <a:t>The k-means algorithm clusters them together</a:t>
            </a:r>
          </a:p>
          <a:p>
            <a:pPr lvl="1" indent="-383540"/>
            <a:r>
              <a:rPr lang="en-US" i="0"/>
              <a:t>(excellent, above average, average, poor, very poor)</a:t>
            </a:r>
          </a:p>
          <a:p>
            <a:pPr lvl="1" indent="-383540"/>
            <a:r>
              <a:rPr lang="en-US" i="0"/>
              <a:t>The comparison algorithm will use that and tell us what the differences are between the top webpages and low webpages</a:t>
            </a:r>
          </a:p>
          <a:p>
            <a:pPr marL="383540" indent="-383540"/>
            <a:r>
              <a:rPr lang="en-US"/>
              <a:t>It will also provide feedback to the user </a:t>
            </a:r>
            <a:endParaRPr lang="en-US" i="0"/>
          </a:p>
        </p:txBody>
      </p:sp>
    </p:spTree>
    <p:extLst>
      <p:ext uri="{BB962C8B-B14F-4D97-AF65-F5344CB8AC3E}">
        <p14:creationId xmlns:p14="http://schemas.microsoft.com/office/powerpoint/2010/main" val="585316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D5000-9D12-4AA6-A4A0-2F3DB2203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Progress Made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C4487-2447-45EE-B66A-D8656178C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Created a database on AWS</a:t>
            </a:r>
          </a:p>
          <a:p>
            <a:pPr marL="383540" indent="-383540"/>
            <a:r>
              <a:rPr lang="en-US"/>
              <a:t>Created an ec2 instance</a:t>
            </a:r>
            <a:endParaRPr lang="en-US" dirty="0"/>
          </a:p>
          <a:p>
            <a:pPr marL="383540" indent="-383540"/>
            <a:r>
              <a:rPr lang="en-US"/>
              <a:t>Made a database connection between the web server and database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0268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Crop</vt:lpstr>
      <vt:lpstr>A WEB-INTERFACE TO IDENTIFY  SEO SUCESS FACTORS FOR SMEs </vt:lpstr>
      <vt:lpstr>Visual Studio Code</vt:lpstr>
      <vt:lpstr>AWS</vt:lpstr>
      <vt:lpstr>MySQL</vt:lpstr>
      <vt:lpstr>Programming Languages</vt:lpstr>
      <vt:lpstr>Python</vt:lpstr>
      <vt:lpstr>HTML/CSS and PHP</vt:lpstr>
      <vt:lpstr>JavaScript</vt:lpstr>
      <vt:lpstr>Progress Made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14</cp:revision>
  <dcterms:created xsi:type="dcterms:W3CDTF">2021-09-21T22:34:57Z</dcterms:created>
  <dcterms:modified xsi:type="dcterms:W3CDTF">2021-10-09T06:42:46Z</dcterms:modified>
</cp:coreProperties>
</file>