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78978C-D08D-D344-89FA-CBFDDE9D4D0D}" v="1" dt="2021-10-29T17:35:55.386"/>
    <p1510:client id="{C1D493DB-DBA8-7689-4B4E-7AD60A9A80D9}" v="638" dt="2021-10-29T06:20:58.059"/>
    <p1510:client id="{E46653EB-ED38-26D6-A163-CF55A53F83EF}" v="1" dt="2021-10-29T19:55:29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ra Smith" userId="f70a4f19-0df6-4cd7-84bc-1ba0c40c60d0" providerId="ADAL" clId="{B078978C-D08D-D344-89FA-CBFDDE9D4D0D}"/>
    <pc:docChg chg="modSld">
      <pc:chgData name="Tiara Smith" userId="f70a4f19-0df6-4cd7-84bc-1ba0c40c60d0" providerId="ADAL" clId="{B078978C-D08D-D344-89FA-CBFDDE9D4D0D}" dt="2021-10-29T17:35:55.390" v="0" actId="20577"/>
      <pc:docMkLst>
        <pc:docMk/>
      </pc:docMkLst>
      <pc:sldChg chg="modSp mod">
        <pc:chgData name="Tiara Smith" userId="f70a4f19-0df6-4cd7-84bc-1ba0c40c60d0" providerId="ADAL" clId="{B078978C-D08D-D344-89FA-CBFDDE9D4D0D}" dt="2021-10-29T17:35:55.390" v="0" actId="20577"/>
        <pc:sldMkLst>
          <pc:docMk/>
          <pc:sldMk cId="1377465604" sldId="272"/>
        </pc:sldMkLst>
        <pc:spChg chg="mod">
          <ac:chgData name="Tiara Smith" userId="f70a4f19-0df6-4cd7-84bc-1ba0c40c60d0" providerId="ADAL" clId="{B078978C-D08D-D344-89FA-CBFDDE9D4D0D}" dt="2021-10-29T17:35:55.390" v="0" actId="20577"/>
          <ac:spMkLst>
            <pc:docMk/>
            <pc:sldMk cId="1377465604" sldId="272"/>
            <ac:spMk id="3" creationId="{A9DC808D-2E43-40A5-B5CA-0A48DA70015B}"/>
          </ac:spMkLst>
        </pc:spChg>
      </pc:sldChg>
    </pc:docChg>
  </pc:docChgLst>
  <pc:docChgLst>
    <pc:chgData name="Tiara Smith" userId="S::tsmith80@csub.edu::f70a4f19-0df6-4cd7-84bc-1ba0c40c60d0" providerId="AD" clId="Web-{C1D493DB-DBA8-7689-4B4E-7AD60A9A80D9}"/>
    <pc:docChg chg="addSld delSld modSld">
      <pc:chgData name="Tiara Smith" userId="S::tsmith80@csub.edu::f70a4f19-0df6-4cd7-84bc-1ba0c40c60d0" providerId="AD" clId="Web-{C1D493DB-DBA8-7689-4B4E-7AD60A9A80D9}" dt="2021-10-29T06:20:58.059" v="625" actId="20577"/>
      <pc:docMkLst>
        <pc:docMk/>
      </pc:docMkLst>
      <pc:sldChg chg="del">
        <pc:chgData name="Tiara Smith" userId="S::tsmith80@csub.edu::f70a4f19-0df6-4cd7-84bc-1ba0c40c60d0" providerId="AD" clId="Web-{C1D493DB-DBA8-7689-4B4E-7AD60A9A80D9}" dt="2021-10-29T05:39:59.705" v="13"/>
        <pc:sldMkLst>
          <pc:docMk/>
          <pc:sldMk cId="1509319845" sldId="257"/>
        </pc:sldMkLst>
      </pc:sldChg>
      <pc:sldChg chg="del">
        <pc:chgData name="Tiara Smith" userId="S::tsmith80@csub.edu::f70a4f19-0df6-4cd7-84bc-1ba0c40c60d0" providerId="AD" clId="Web-{C1D493DB-DBA8-7689-4B4E-7AD60A9A80D9}" dt="2021-10-29T05:39:55.189" v="12"/>
        <pc:sldMkLst>
          <pc:docMk/>
          <pc:sldMk cId="1296580266" sldId="258"/>
        </pc:sldMkLst>
      </pc:sldChg>
      <pc:sldChg chg="del">
        <pc:chgData name="Tiara Smith" userId="S::tsmith80@csub.edu::f70a4f19-0df6-4cd7-84bc-1ba0c40c60d0" providerId="AD" clId="Web-{C1D493DB-DBA8-7689-4B4E-7AD60A9A80D9}" dt="2021-10-29T05:40:04.064" v="18"/>
        <pc:sldMkLst>
          <pc:docMk/>
          <pc:sldMk cId="585316452" sldId="260"/>
        </pc:sldMkLst>
      </pc:sldChg>
      <pc:sldChg chg="del">
        <pc:chgData name="Tiara Smith" userId="S::tsmith80@csub.edu::f70a4f19-0df6-4cd7-84bc-1ba0c40c60d0" providerId="AD" clId="Web-{C1D493DB-DBA8-7689-4B4E-7AD60A9A80D9}" dt="2021-10-29T05:40:02.283" v="17"/>
        <pc:sldMkLst>
          <pc:docMk/>
          <pc:sldMk cId="1155343110" sldId="261"/>
        </pc:sldMkLst>
      </pc:sldChg>
      <pc:sldChg chg="del">
        <pc:chgData name="Tiara Smith" userId="S::tsmith80@csub.edu::f70a4f19-0df6-4cd7-84bc-1ba0c40c60d0" providerId="AD" clId="Web-{C1D493DB-DBA8-7689-4B4E-7AD60A9A80D9}" dt="2021-10-29T05:40:01.908" v="16"/>
        <pc:sldMkLst>
          <pc:docMk/>
          <pc:sldMk cId="3512241887" sldId="262"/>
        </pc:sldMkLst>
      </pc:sldChg>
      <pc:sldChg chg="del">
        <pc:chgData name="Tiara Smith" userId="S::tsmith80@csub.edu::f70a4f19-0df6-4cd7-84bc-1ba0c40c60d0" providerId="AD" clId="Web-{C1D493DB-DBA8-7689-4B4E-7AD60A9A80D9}" dt="2021-10-29T05:40:00.814" v="15"/>
        <pc:sldMkLst>
          <pc:docMk/>
          <pc:sldMk cId="1005758840" sldId="263"/>
        </pc:sldMkLst>
      </pc:sldChg>
      <pc:sldChg chg="del">
        <pc:chgData name="Tiara Smith" userId="S::tsmith80@csub.edu::f70a4f19-0df6-4cd7-84bc-1ba0c40c60d0" providerId="AD" clId="Web-{C1D493DB-DBA8-7689-4B4E-7AD60A9A80D9}" dt="2021-10-29T05:40:00.439" v="14"/>
        <pc:sldMkLst>
          <pc:docMk/>
          <pc:sldMk cId="1617360181" sldId="264"/>
        </pc:sldMkLst>
      </pc:sldChg>
      <pc:sldChg chg="del">
        <pc:chgData name="Tiara Smith" userId="S::tsmith80@csub.edu::f70a4f19-0df6-4cd7-84bc-1ba0c40c60d0" providerId="AD" clId="Web-{C1D493DB-DBA8-7689-4B4E-7AD60A9A80D9}" dt="2021-10-29T05:40:04.908" v="19"/>
        <pc:sldMkLst>
          <pc:docMk/>
          <pc:sldMk cId="1029502685" sldId="265"/>
        </pc:sldMkLst>
      </pc:sldChg>
      <pc:sldChg chg="del">
        <pc:chgData name="Tiara Smith" userId="S::tsmith80@csub.edu::f70a4f19-0df6-4cd7-84bc-1ba0c40c60d0" providerId="AD" clId="Web-{C1D493DB-DBA8-7689-4B4E-7AD60A9A80D9}" dt="2021-10-29T05:40:05.720" v="20"/>
        <pc:sldMkLst>
          <pc:docMk/>
          <pc:sldMk cId="3759476282" sldId="266"/>
        </pc:sldMkLst>
      </pc:sldChg>
      <pc:sldChg chg="new del">
        <pc:chgData name="Tiara Smith" userId="S::tsmith80@csub.edu::f70a4f19-0df6-4cd7-84bc-1ba0c40c60d0" providerId="AD" clId="Web-{C1D493DB-DBA8-7689-4B4E-7AD60A9A80D9}" dt="2021-10-29T05:40:19.064" v="21"/>
        <pc:sldMkLst>
          <pc:docMk/>
          <pc:sldMk cId="4147176505" sldId="267"/>
        </pc:sldMkLst>
      </pc:sldChg>
      <pc:sldChg chg="new del">
        <pc:chgData name="Tiara Smith" userId="S::tsmith80@csub.edu::f70a4f19-0df6-4cd7-84bc-1ba0c40c60d0" providerId="AD" clId="Web-{C1D493DB-DBA8-7689-4B4E-7AD60A9A80D9}" dt="2021-10-29T05:40:19.830" v="22"/>
        <pc:sldMkLst>
          <pc:docMk/>
          <pc:sldMk cId="4047939860" sldId="268"/>
        </pc:sldMkLst>
      </pc:sldChg>
      <pc:sldChg chg="new del">
        <pc:chgData name="Tiara Smith" userId="S::tsmith80@csub.edu::f70a4f19-0df6-4cd7-84bc-1ba0c40c60d0" providerId="AD" clId="Web-{C1D493DB-DBA8-7689-4B4E-7AD60A9A80D9}" dt="2021-10-29T05:40:20.408" v="23"/>
        <pc:sldMkLst>
          <pc:docMk/>
          <pc:sldMk cId="3566227211" sldId="269"/>
        </pc:sldMkLst>
      </pc:sldChg>
      <pc:sldChg chg="new del">
        <pc:chgData name="Tiara Smith" userId="S::tsmith80@csub.edu::f70a4f19-0df6-4cd7-84bc-1ba0c40c60d0" providerId="AD" clId="Web-{C1D493DB-DBA8-7689-4B4E-7AD60A9A80D9}" dt="2021-10-29T06:16:58.129" v="573"/>
        <pc:sldMkLst>
          <pc:docMk/>
          <pc:sldMk cId="3588925086" sldId="270"/>
        </pc:sldMkLst>
      </pc:sldChg>
      <pc:sldChg chg="modSp new">
        <pc:chgData name="Tiara Smith" userId="S::tsmith80@csub.edu::f70a4f19-0df6-4cd7-84bc-1ba0c40c60d0" providerId="AD" clId="Web-{C1D493DB-DBA8-7689-4B4E-7AD60A9A80D9}" dt="2021-10-29T05:44:41.777" v="109" actId="20577"/>
        <pc:sldMkLst>
          <pc:docMk/>
          <pc:sldMk cId="3267136978" sldId="271"/>
        </pc:sldMkLst>
        <pc:spChg chg="mod">
          <ac:chgData name="Tiara Smith" userId="S::tsmith80@csub.edu::f70a4f19-0df6-4cd7-84bc-1ba0c40c60d0" providerId="AD" clId="Web-{C1D493DB-DBA8-7689-4B4E-7AD60A9A80D9}" dt="2021-10-29T05:44:41.777" v="109" actId="20577"/>
          <ac:spMkLst>
            <pc:docMk/>
            <pc:sldMk cId="3267136978" sldId="271"/>
            <ac:spMk id="2" creationId="{252DC45B-54C0-4903-9BD2-A9858A162673}"/>
          </ac:spMkLst>
        </pc:spChg>
        <pc:spChg chg="mod">
          <ac:chgData name="Tiara Smith" userId="S::tsmith80@csub.edu::f70a4f19-0df6-4cd7-84bc-1ba0c40c60d0" providerId="AD" clId="Web-{C1D493DB-DBA8-7689-4B4E-7AD60A9A80D9}" dt="2021-10-29T05:44:38.355" v="108" actId="20577"/>
          <ac:spMkLst>
            <pc:docMk/>
            <pc:sldMk cId="3267136978" sldId="271"/>
            <ac:spMk id="3" creationId="{5C295EF7-60F1-4269-A3FE-3DD961FFB480}"/>
          </ac:spMkLst>
        </pc:spChg>
      </pc:sldChg>
      <pc:sldChg chg="modSp new">
        <pc:chgData name="Tiara Smith" userId="S::tsmith80@csub.edu::f70a4f19-0df6-4cd7-84bc-1ba0c40c60d0" providerId="AD" clId="Web-{C1D493DB-DBA8-7689-4B4E-7AD60A9A80D9}" dt="2021-10-29T05:46:44.482" v="260" actId="20577"/>
        <pc:sldMkLst>
          <pc:docMk/>
          <pc:sldMk cId="1377465604" sldId="272"/>
        </pc:sldMkLst>
        <pc:spChg chg="mod">
          <ac:chgData name="Tiara Smith" userId="S::tsmith80@csub.edu::f70a4f19-0df6-4cd7-84bc-1ba0c40c60d0" providerId="AD" clId="Web-{C1D493DB-DBA8-7689-4B4E-7AD60A9A80D9}" dt="2021-10-29T05:44:57.433" v="112" actId="20577"/>
          <ac:spMkLst>
            <pc:docMk/>
            <pc:sldMk cId="1377465604" sldId="272"/>
            <ac:spMk id="2" creationId="{1B204EE5-FDBD-4F04-A76D-60596E97044A}"/>
          </ac:spMkLst>
        </pc:spChg>
        <pc:spChg chg="mod">
          <ac:chgData name="Tiara Smith" userId="S::tsmith80@csub.edu::f70a4f19-0df6-4cd7-84bc-1ba0c40c60d0" providerId="AD" clId="Web-{C1D493DB-DBA8-7689-4B4E-7AD60A9A80D9}" dt="2021-10-29T05:46:44.482" v="260" actId="20577"/>
          <ac:spMkLst>
            <pc:docMk/>
            <pc:sldMk cId="1377465604" sldId="272"/>
            <ac:spMk id="3" creationId="{A9DC808D-2E43-40A5-B5CA-0A48DA70015B}"/>
          </ac:spMkLst>
        </pc:spChg>
      </pc:sldChg>
      <pc:sldChg chg="modSp new">
        <pc:chgData name="Tiara Smith" userId="S::tsmith80@csub.edu::f70a4f19-0df6-4cd7-84bc-1ba0c40c60d0" providerId="AD" clId="Web-{C1D493DB-DBA8-7689-4B4E-7AD60A9A80D9}" dt="2021-10-29T06:20:58.059" v="625" actId="20577"/>
        <pc:sldMkLst>
          <pc:docMk/>
          <pc:sldMk cId="2746000831" sldId="273"/>
        </pc:sldMkLst>
        <pc:spChg chg="mod">
          <ac:chgData name="Tiara Smith" userId="S::tsmith80@csub.edu::f70a4f19-0df6-4cd7-84bc-1ba0c40c60d0" providerId="AD" clId="Web-{C1D493DB-DBA8-7689-4B4E-7AD60A9A80D9}" dt="2021-10-29T05:47:01.748" v="270" actId="20577"/>
          <ac:spMkLst>
            <pc:docMk/>
            <pc:sldMk cId="2746000831" sldId="273"/>
            <ac:spMk id="2" creationId="{6C218A88-ABFC-4664-BC1C-1E3D24EAEECA}"/>
          </ac:spMkLst>
        </pc:spChg>
        <pc:spChg chg="mod">
          <ac:chgData name="Tiara Smith" userId="S::tsmith80@csub.edu::f70a4f19-0df6-4cd7-84bc-1ba0c40c60d0" providerId="AD" clId="Web-{C1D493DB-DBA8-7689-4B4E-7AD60A9A80D9}" dt="2021-10-29T06:20:58.059" v="625" actId="20577"/>
          <ac:spMkLst>
            <pc:docMk/>
            <pc:sldMk cId="2746000831" sldId="273"/>
            <ac:spMk id="3" creationId="{03A4B553-4920-4E63-904D-5D740458FA3F}"/>
          </ac:spMkLst>
        </pc:spChg>
      </pc:sldChg>
      <pc:sldChg chg="modSp new">
        <pc:chgData name="Tiara Smith" userId="S::tsmith80@csub.edu::f70a4f19-0df6-4cd7-84bc-1ba0c40c60d0" providerId="AD" clId="Web-{C1D493DB-DBA8-7689-4B4E-7AD60A9A80D9}" dt="2021-10-29T05:52:03.206" v="558" actId="20577"/>
        <pc:sldMkLst>
          <pc:docMk/>
          <pc:sldMk cId="351295805" sldId="274"/>
        </pc:sldMkLst>
        <pc:spChg chg="mod">
          <ac:chgData name="Tiara Smith" userId="S::tsmith80@csub.edu::f70a4f19-0df6-4cd7-84bc-1ba0c40c60d0" providerId="AD" clId="Web-{C1D493DB-DBA8-7689-4B4E-7AD60A9A80D9}" dt="2021-10-29T05:48:51.469" v="407" actId="20577"/>
          <ac:spMkLst>
            <pc:docMk/>
            <pc:sldMk cId="351295805" sldId="274"/>
            <ac:spMk id="2" creationId="{E52CE319-25F1-48C2-BA59-26236AFD3481}"/>
          </ac:spMkLst>
        </pc:spChg>
        <pc:spChg chg="mod">
          <ac:chgData name="Tiara Smith" userId="S::tsmith80@csub.edu::f70a4f19-0df6-4cd7-84bc-1ba0c40c60d0" providerId="AD" clId="Web-{C1D493DB-DBA8-7689-4B4E-7AD60A9A80D9}" dt="2021-10-29T05:52:03.206" v="558" actId="20577"/>
          <ac:spMkLst>
            <pc:docMk/>
            <pc:sldMk cId="351295805" sldId="274"/>
            <ac:spMk id="3" creationId="{D2DEBFE4-7D31-4EFB-9AF5-E0B10B3D4A92}"/>
          </ac:spMkLst>
        </pc:spChg>
      </pc:sldChg>
      <pc:sldChg chg="modSp new del">
        <pc:chgData name="Tiara Smith" userId="S::tsmith80@csub.edu::f70a4f19-0df6-4cd7-84bc-1ba0c40c60d0" providerId="AD" clId="Web-{C1D493DB-DBA8-7689-4B4E-7AD60A9A80D9}" dt="2021-10-29T06:17:07.504" v="574"/>
        <pc:sldMkLst>
          <pc:docMk/>
          <pc:sldMk cId="3284257553" sldId="275"/>
        </pc:sldMkLst>
        <pc:spChg chg="mod">
          <ac:chgData name="Tiara Smith" userId="S::tsmith80@csub.edu::f70a4f19-0df6-4cd7-84bc-1ba0c40c60d0" providerId="AD" clId="Web-{C1D493DB-DBA8-7689-4B4E-7AD60A9A80D9}" dt="2021-10-29T06:16:49.722" v="569" actId="20577"/>
          <ac:spMkLst>
            <pc:docMk/>
            <pc:sldMk cId="3284257553" sldId="275"/>
            <ac:spMk id="2" creationId="{C339CEC7-FA59-4435-9DDD-A94748A06BEA}"/>
          </ac:spMkLst>
        </pc:spChg>
      </pc:sldChg>
      <pc:sldChg chg="addSp delSp modSp new">
        <pc:chgData name="Tiara Smith" userId="S::tsmith80@csub.edu::f70a4f19-0df6-4cd7-84bc-1ba0c40c60d0" providerId="AD" clId="Web-{C1D493DB-DBA8-7689-4B4E-7AD60A9A80D9}" dt="2021-10-29T06:17:53.958" v="585" actId="1076"/>
        <pc:sldMkLst>
          <pc:docMk/>
          <pc:sldMk cId="3643615534" sldId="275"/>
        </pc:sldMkLst>
        <pc:picChg chg="add del mod">
          <ac:chgData name="Tiara Smith" userId="S::tsmith80@csub.edu::f70a4f19-0df6-4cd7-84bc-1ba0c40c60d0" providerId="AD" clId="Web-{C1D493DB-DBA8-7689-4B4E-7AD60A9A80D9}" dt="2021-10-29T06:17:36.817" v="580"/>
          <ac:picMkLst>
            <pc:docMk/>
            <pc:sldMk cId="3643615534" sldId="275"/>
            <ac:picMk id="2" creationId="{17FA37BC-AA11-4A4F-AE3F-C1C1B09D4432}"/>
          </ac:picMkLst>
        </pc:picChg>
        <pc:picChg chg="add mod">
          <ac:chgData name="Tiara Smith" userId="S::tsmith80@csub.edu::f70a4f19-0df6-4cd7-84bc-1ba0c40c60d0" providerId="AD" clId="Web-{C1D493DB-DBA8-7689-4B4E-7AD60A9A80D9}" dt="2021-10-29T06:17:53.958" v="585" actId="1076"/>
          <ac:picMkLst>
            <pc:docMk/>
            <pc:sldMk cId="3643615534" sldId="275"/>
            <ac:picMk id="3" creationId="{50F3FFFD-577F-4439-8192-2C49FE8B01C3}"/>
          </ac:picMkLst>
        </pc:picChg>
      </pc:sldChg>
      <pc:sldChg chg="addSp modSp new">
        <pc:chgData name="Tiara Smith" userId="S::tsmith80@csub.edu::f70a4f19-0df6-4cd7-84bc-1ba0c40c60d0" providerId="AD" clId="Web-{C1D493DB-DBA8-7689-4B4E-7AD60A9A80D9}" dt="2021-10-29T06:18:21.724" v="591" actId="1076"/>
        <pc:sldMkLst>
          <pc:docMk/>
          <pc:sldMk cId="2531760521" sldId="276"/>
        </pc:sldMkLst>
        <pc:picChg chg="add mod">
          <ac:chgData name="Tiara Smith" userId="S::tsmith80@csub.edu::f70a4f19-0df6-4cd7-84bc-1ba0c40c60d0" providerId="AD" clId="Web-{C1D493DB-DBA8-7689-4B4E-7AD60A9A80D9}" dt="2021-10-29T06:18:21.724" v="591" actId="1076"/>
          <ac:picMkLst>
            <pc:docMk/>
            <pc:sldMk cId="2531760521" sldId="276"/>
            <ac:picMk id="2" creationId="{A3AFD9F0-0CB7-4FF4-8D03-AC17C7F99FF1}"/>
          </ac:picMkLst>
        </pc:picChg>
      </pc:sldChg>
      <pc:sldChg chg="new del">
        <pc:chgData name="Tiara Smith" userId="S::tsmith80@csub.edu::f70a4f19-0df6-4cd7-84bc-1ba0c40c60d0" providerId="AD" clId="Web-{C1D493DB-DBA8-7689-4B4E-7AD60A9A80D9}" dt="2021-10-29T06:16:55.613" v="570"/>
        <pc:sldMkLst>
          <pc:docMk/>
          <pc:sldMk cId="3454452510" sldId="276"/>
        </pc:sldMkLst>
      </pc:sldChg>
      <pc:sldChg chg="addSp modSp new">
        <pc:chgData name="Tiara Smith" userId="S::tsmith80@csub.edu::f70a4f19-0df6-4cd7-84bc-1ba0c40c60d0" providerId="AD" clId="Web-{C1D493DB-DBA8-7689-4B4E-7AD60A9A80D9}" dt="2021-10-29T06:18:42.318" v="597" actId="1076"/>
        <pc:sldMkLst>
          <pc:docMk/>
          <pc:sldMk cId="82509609" sldId="277"/>
        </pc:sldMkLst>
        <pc:picChg chg="add mod">
          <ac:chgData name="Tiara Smith" userId="S::tsmith80@csub.edu::f70a4f19-0df6-4cd7-84bc-1ba0c40c60d0" providerId="AD" clId="Web-{C1D493DB-DBA8-7689-4B4E-7AD60A9A80D9}" dt="2021-10-29T06:18:42.318" v="597" actId="1076"/>
          <ac:picMkLst>
            <pc:docMk/>
            <pc:sldMk cId="82509609" sldId="277"/>
            <ac:picMk id="2" creationId="{02EE56BE-483A-41CF-8173-4C78BB29C1D0}"/>
          </ac:picMkLst>
        </pc:picChg>
      </pc:sldChg>
      <pc:sldChg chg="new del">
        <pc:chgData name="Tiara Smith" userId="S::tsmith80@csub.edu::f70a4f19-0df6-4cd7-84bc-1ba0c40c60d0" providerId="AD" clId="Web-{C1D493DB-DBA8-7689-4B4E-7AD60A9A80D9}" dt="2021-10-29T06:16:56.269" v="571"/>
        <pc:sldMkLst>
          <pc:docMk/>
          <pc:sldMk cId="1079721415" sldId="277"/>
        </pc:sldMkLst>
      </pc:sldChg>
      <pc:sldChg chg="addSp modSp new">
        <pc:chgData name="Tiara Smith" userId="S::tsmith80@csub.edu::f70a4f19-0df6-4cd7-84bc-1ba0c40c60d0" providerId="AD" clId="Web-{C1D493DB-DBA8-7689-4B4E-7AD60A9A80D9}" dt="2021-10-29T06:19:02.083" v="603" actId="1076"/>
        <pc:sldMkLst>
          <pc:docMk/>
          <pc:sldMk cId="1951407027" sldId="278"/>
        </pc:sldMkLst>
        <pc:picChg chg="add mod">
          <ac:chgData name="Tiara Smith" userId="S::tsmith80@csub.edu::f70a4f19-0df6-4cd7-84bc-1ba0c40c60d0" providerId="AD" clId="Web-{C1D493DB-DBA8-7689-4B4E-7AD60A9A80D9}" dt="2021-10-29T06:19:02.083" v="603" actId="1076"/>
          <ac:picMkLst>
            <pc:docMk/>
            <pc:sldMk cId="1951407027" sldId="278"/>
            <ac:picMk id="2" creationId="{91A095B5-D125-4F00-ACCC-B04945972A01}"/>
          </ac:picMkLst>
        </pc:picChg>
      </pc:sldChg>
      <pc:sldChg chg="new del">
        <pc:chgData name="Tiara Smith" userId="S::tsmith80@csub.edu::f70a4f19-0df6-4cd7-84bc-1ba0c40c60d0" providerId="AD" clId="Web-{C1D493DB-DBA8-7689-4B4E-7AD60A9A80D9}" dt="2021-10-29T06:16:56.832" v="572"/>
        <pc:sldMkLst>
          <pc:docMk/>
          <pc:sldMk cId="2070896207" sldId="278"/>
        </pc:sldMkLst>
      </pc:sldChg>
      <pc:sldChg chg="addSp modSp new">
        <pc:chgData name="Tiara Smith" userId="S::tsmith80@csub.edu::f70a4f19-0df6-4cd7-84bc-1ba0c40c60d0" providerId="AD" clId="Web-{C1D493DB-DBA8-7689-4B4E-7AD60A9A80D9}" dt="2021-10-29T06:19:22.964" v="609" actId="1076"/>
        <pc:sldMkLst>
          <pc:docMk/>
          <pc:sldMk cId="4222698204" sldId="279"/>
        </pc:sldMkLst>
        <pc:picChg chg="add mod">
          <ac:chgData name="Tiara Smith" userId="S::tsmith80@csub.edu::f70a4f19-0df6-4cd7-84bc-1ba0c40c60d0" providerId="AD" clId="Web-{C1D493DB-DBA8-7689-4B4E-7AD60A9A80D9}" dt="2021-10-29T06:19:22.964" v="609" actId="1076"/>
          <ac:picMkLst>
            <pc:docMk/>
            <pc:sldMk cId="4222698204" sldId="279"/>
            <ac:picMk id="2" creationId="{E1597B3B-5404-4F60-8F3C-D9BBBD84E0A1}"/>
          </ac:picMkLst>
        </pc:picChg>
      </pc:sldChg>
      <pc:sldChg chg="addSp modSp new">
        <pc:chgData name="Tiara Smith" userId="S::tsmith80@csub.edu::f70a4f19-0df6-4cd7-84bc-1ba0c40c60d0" providerId="AD" clId="Web-{C1D493DB-DBA8-7689-4B4E-7AD60A9A80D9}" dt="2021-10-29T06:19:46.292" v="617" actId="1076"/>
        <pc:sldMkLst>
          <pc:docMk/>
          <pc:sldMk cId="3003980596" sldId="280"/>
        </pc:sldMkLst>
        <pc:picChg chg="add mod">
          <ac:chgData name="Tiara Smith" userId="S::tsmith80@csub.edu::f70a4f19-0df6-4cd7-84bc-1ba0c40c60d0" providerId="AD" clId="Web-{C1D493DB-DBA8-7689-4B4E-7AD60A9A80D9}" dt="2021-10-29T06:19:46.292" v="617" actId="1076"/>
          <ac:picMkLst>
            <pc:docMk/>
            <pc:sldMk cId="3003980596" sldId="280"/>
            <ac:picMk id="2" creationId="{16233196-BC2B-4DDD-AF1A-3C61C0DF7CF1}"/>
          </ac:picMkLst>
        </pc:picChg>
      </pc:sldChg>
    </pc:docChg>
  </pc:docChgLst>
  <pc:docChgLst>
    <pc:chgData name="Daisy Cortez" userId="S::dcortez4@csub.edu::7574008c-5813-4743-9544-09d73a93012b" providerId="AD" clId="Web-{E46653EB-ED38-26D6-A163-CF55A53F83EF}"/>
    <pc:docChg chg="modSld">
      <pc:chgData name="Daisy Cortez" userId="S::dcortez4@csub.edu::7574008c-5813-4743-9544-09d73a93012b" providerId="AD" clId="Web-{E46653EB-ED38-26D6-A163-CF55A53F83EF}" dt="2021-10-29T19:55:29.466" v="0" actId="14100"/>
      <pc:docMkLst>
        <pc:docMk/>
      </pc:docMkLst>
      <pc:sldChg chg="modSp">
        <pc:chgData name="Daisy Cortez" userId="S::dcortez4@csub.edu::7574008c-5813-4743-9544-09d73a93012b" providerId="AD" clId="Web-{E46653EB-ED38-26D6-A163-CF55A53F83EF}" dt="2021-10-29T19:55:29.466" v="0" actId="14100"/>
        <pc:sldMkLst>
          <pc:docMk/>
          <pc:sldMk cId="3643615534" sldId="275"/>
        </pc:sldMkLst>
        <pc:picChg chg="mod">
          <ac:chgData name="Daisy Cortez" userId="S::dcortez4@csub.edu::7574008c-5813-4743-9544-09d73a93012b" providerId="AD" clId="Web-{E46653EB-ED38-26D6-A163-CF55A53F83EF}" dt="2021-10-29T19:55:29.466" v="0" actId="14100"/>
          <ac:picMkLst>
            <pc:docMk/>
            <pc:sldMk cId="3643615534" sldId="275"/>
            <ac:picMk id="3" creationId="{50F3FFFD-577F-4439-8192-2C49FE8B01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>
                <a:ea typeface="+mj-lt"/>
                <a:cs typeface="+mj-lt"/>
              </a:rPr>
              <a:t>A WEB-INTERFACE TO IDENTIFY </a:t>
            </a:r>
            <a:endParaRPr lang="en-US" sz="4000"/>
          </a:p>
          <a:p>
            <a:r>
              <a:rPr lang="en-US" sz="4000">
                <a:ea typeface="+mj-lt"/>
                <a:cs typeface="+mj-lt"/>
              </a:rPr>
              <a:t>SEO SUCESS FACTORS FOR SMEs</a:t>
            </a:r>
            <a:r>
              <a:rPr lang="en-US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Daisy Alondra Cortez, Nathaly Taiz Leon, Sydney Taylor Jue, Tiara Francis Smith</a:t>
            </a:r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1597B3B-5404-4F60-8F3C-D9BBBD84E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71" y="450717"/>
            <a:ext cx="7450393" cy="55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9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16233196-BC2B-4DDD-AF1A-3C61C0DF7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342" y="799727"/>
            <a:ext cx="7868022" cy="525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80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C45B-54C0-4903-9BD2-A9858A16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New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95EF7-60F1-4269-A3FE-3DD961FFB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Selenium </a:t>
            </a:r>
          </a:p>
          <a:p>
            <a:pPr lvl="1" indent="-383540"/>
            <a:r>
              <a:rPr lang="en-US" i="0"/>
              <a:t>Used for web crawling the webpages </a:t>
            </a:r>
          </a:p>
          <a:p>
            <a:pPr marL="383540" indent="-383540"/>
            <a:r>
              <a:rPr lang="en-US" err="1"/>
              <a:t>Chromedriver</a:t>
            </a:r>
          </a:p>
          <a:p>
            <a:pPr lvl="1" indent="-383540"/>
            <a:r>
              <a:rPr lang="en-US" i="0"/>
              <a:t>Make an instance of chrome that is compatible with selenium to make it scrape dynamic webpages </a:t>
            </a:r>
          </a:p>
        </p:txBody>
      </p:sp>
    </p:spTree>
    <p:extLst>
      <p:ext uri="{BB962C8B-B14F-4D97-AF65-F5344CB8AC3E}">
        <p14:creationId xmlns:p14="http://schemas.microsoft.com/office/powerpoint/2010/main" val="326713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04EE5-FDBD-4F04-A76D-60596E97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C808D-2E43-40A5-B5CA-0A48DA700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The </a:t>
            </a:r>
            <a:r>
              <a:rPr lang="en-US" err="1"/>
              <a:t>webdriver</a:t>
            </a:r>
            <a:r>
              <a:rPr lang="en-US"/>
              <a:t> goes to google ads inputs a word that is manually put into the program</a:t>
            </a:r>
          </a:p>
          <a:p>
            <a:pPr marL="383540" indent="-383540"/>
            <a:r>
              <a:rPr lang="en-US"/>
              <a:t>Gets 50 keywords instead of 100 because the web-based API cannot handle 100 words</a:t>
            </a:r>
          </a:p>
          <a:p>
            <a:pPr marL="383540" indent="-383540"/>
            <a:r>
              <a:rPr lang="en-US"/>
              <a:t>The web crawler inputs the words into the web-based API and downloads the table to get the URLs</a:t>
            </a:r>
          </a:p>
        </p:txBody>
      </p:sp>
    </p:spTree>
    <p:extLst>
      <p:ext uri="{BB962C8B-B14F-4D97-AF65-F5344CB8AC3E}">
        <p14:creationId xmlns:p14="http://schemas.microsoft.com/office/powerpoint/2010/main" val="1377465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8A88-ABFC-4664-BC1C-1E3D24EAE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Problems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4B553-4920-4E63-904D-5D740458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Initially running the code through a Virtual Machine worked, but when </a:t>
            </a:r>
            <a:r>
              <a:rPr lang="en-US">
                <a:ea typeface="+mn-lt"/>
                <a:cs typeface="+mn-lt"/>
              </a:rPr>
              <a:t>the code </a:t>
            </a:r>
            <a:r>
              <a:rPr lang="en-US"/>
              <a:t>was transferred to the ec2 instance it had a lot of issues </a:t>
            </a:r>
          </a:p>
          <a:p>
            <a:pPr lvl="1" indent="-383540"/>
            <a:r>
              <a:rPr lang="en-US" i="0"/>
              <a:t>Mainly one is running headless and the other is not</a:t>
            </a:r>
          </a:p>
          <a:p>
            <a:pPr marL="383540" indent="-383540"/>
            <a:r>
              <a:rPr lang="en-US"/>
              <a:t>Google Sign In loaded old webpage instead of the updated one</a:t>
            </a:r>
          </a:p>
          <a:p>
            <a:pPr marL="383540" indent="-383540"/>
            <a:r>
              <a:rPr lang="en-US"/>
              <a:t>Google verification in headless mode</a:t>
            </a:r>
          </a:p>
        </p:txBody>
      </p:sp>
    </p:spTree>
    <p:extLst>
      <p:ext uri="{BB962C8B-B14F-4D97-AF65-F5344CB8AC3E}">
        <p14:creationId xmlns:p14="http://schemas.microsoft.com/office/powerpoint/2010/main" val="274600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E319-25F1-48C2-BA59-26236AFD3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Problems fixed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BFE4-7D31-4EFB-9AF5-E0B10B3D4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/>
              <a:t>Used a user agent to make the updated Google Sign In show </a:t>
            </a:r>
          </a:p>
          <a:p>
            <a:pPr marL="383540" indent="-383540"/>
            <a:r>
              <a:rPr lang="en-US"/>
              <a:t>Created two separate files so Google Chrome will not crash</a:t>
            </a:r>
          </a:p>
          <a:p>
            <a:pPr marL="383540" indent="-383540"/>
            <a:r>
              <a:rPr lang="en-US"/>
              <a:t>Kept getting screenshots, made it to where the web crawling click to call one of us and have us manually input the code to sign in</a:t>
            </a:r>
          </a:p>
          <a:p>
            <a:pPr marL="383540" indent="-38354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0F3FFFD-577F-4439-8192-2C49FE8B0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871" y="741829"/>
            <a:ext cx="7452629" cy="55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1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AFD9F0-0CB7-4FF4-8D03-AC17C7F9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71" y="502770"/>
            <a:ext cx="7165788" cy="538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6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2EE56BE-483A-41CF-8173-4C78BB29C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24" y="599888"/>
            <a:ext cx="7524375" cy="56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9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A095B5-D125-4F00-ACCC-B0494597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11" y="472888"/>
            <a:ext cx="7285317" cy="54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0702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Crop</vt:lpstr>
      <vt:lpstr>A WEB-INTERFACE TO IDENTIFY  SEO SUCESS FACTORS FOR SMEs </vt:lpstr>
      <vt:lpstr>New technologies</vt:lpstr>
      <vt:lpstr>Progress</vt:lpstr>
      <vt:lpstr>Problems faced</vt:lpstr>
      <vt:lpstr>Problems fixed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2021-09-21T22:34:57Z</dcterms:created>
  <dcterms:modified xsi:type="dcterms:W3CDTF">2021-10-29T19:55:30Z</dcterms:modified>
</cp:coreProperties>
</file>