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e1018b159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e1018b159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e1018b159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e1018b159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126ae6fb8_8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126ae6fb8_8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e1018b159_0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e1018b159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1018b159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e1018b159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1257053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1257053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126ae6fb8_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126ae6fb8_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126ae6fb8_8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126ae6fb8_8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cambridge.org/core/journals/journal-of-the-international-neuropsychological-society/article/abs/latelife-social-activity-and-cognitive-decline-in-old-age/91C0CD4DF1817938EB16E3179567D76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43000" y="3276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345">
              <a:highlight>
                <a:srgbClr val="E4E8EE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Utilizing Data Mining Technologies to Analyze the Physical and Cognitive Benefits of Golf Therapy on Seniors</a:t>
            </a:r>
            <a:endParaRPr sz="318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616500" y="3389600"/>
            <a:ext cx="4870500" cy="1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								    By </a:t>
            </a:r>
            <a:endParaRPr sz="16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Steven Merino</a:t>
            </a:r>
            <a:endParaRPr sz="1600"/>
          </a:p>
          <a:p>
            <a:pPr indent="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      Clemente Rodriguez </a:t>
            </a:r>
            <a:endParaRPr sz="16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McKay Russell </a:t>
            </a:r>
            <a:endParaRPr sz="1600"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Zachary Scholefield</a:t>
            </a:r>
            <a:endParaRPr sz="16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25" y="3389600"/>
            <a:ext cx="1956918" cy="13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USC Golf for Healthy Aging Study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909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George Salem,  PhD and Andrea Du Bois, PhD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Institute for Senior Golf Science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USC Division of Biokinesiology and Physical Therapy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Golf for Healthy Aging Study (GHA)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925" y="1947475"/>
            <a:ext cx="2887075" cy="29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9324" y="2146200"/>
            <a:ext cx="873051" cy="13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and Cognitive Declination </a:t>
            </a:r>
            <a:endParaRPr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age, our physical and cognitive abilities begin to decline.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Pain in joints and muscles make the problem wor</a:t>
            </a:r>
            <a:r>
              <a:rPr lang="en"/>
              <a:t>se.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Lack of social activities</a:t>
            </a:r>
            <a:r>
              <a:rPr lang="en"/>
              <a:t> is detrimental for maintaining mental wellness.</a:t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925" y="1751250"/>
            <a:ext cx="3807675" cy="21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Studies Show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4933200" y="13078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Article: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Late-Life Social Activity and Cognitive Decline in Old Age published by Cambridge University Press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Found that social interaction lead to: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Higher Cognition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Less disability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Fewer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depressive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symptoms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686275" y="1634325"/>
            <a:ext cx="37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63" y="1632888"/>
            <a:ext cx="4026682" cy="22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290075" y="3381825"/>
            <a:ext cx="32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052550" y="378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Golf?</a:t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1083225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Light Cardio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Balance</a:t>
            </a:r>
            <a:endParaRPr/>
          </a:p>
        </p:txBody>
      </p:sp>
      <p:sp>
        <p:nvSpPr>
          <p:cNvPr id="167" name="Google Shape;167;p17"/>
          <p:cNvSpPr txBox="1"/>
          <p:nvPr>
            <p:ph idx="2" type="body"/>
          </p:nvPr>
        </p:nvSpPr>
        <p:spPr>
          <a:xfrm>
            <a:off x="5740796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physically demanding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Critical thinking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851" y="1567550"/>
            <a:ext cx="3656049" cy="240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36085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Looking for marked improvements.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Performing</a:t>
            </a:r>
            <a:r>
              <a:rPr lang="en"/>
              <a:t> data analysis to find links in data that could show these improvements.</a:t>
            </a:r>
            <a:endParaRPr/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050" y="1567550"/>
            <a:ext cx="4845950" cy="27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Method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530425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Data mining algorithm used on data from the GHA study.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Using linear regression to find correlations in data points.</a:t>
            </a:r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00" y="1395350"/>
            <a:ext cx="4706901" cy="32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have access to data we’ll look into specific measurements of improvement.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Look for and report on signs of improvement in things like cardiovascular and cognitive performance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Late-Life Social Activity and Cognitive Decline in Old Age:	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https://www.cambridge.org/core/journals/journal-of-the-international-neuropsychological-society/article/abs/latelife-social-activity-and-cognitive-decline-in-old-age/91C0CD4DF1817938EB16E3179567D76E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