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6a9687034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f6a9687034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6a9687034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6a9687034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6a9687034_2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f6a9687034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6a9687034_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f6a9687034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6a9687034_2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f6a9687034_2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6a9687034_2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f6a9687034_2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6a9687034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f6a9687034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395725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80"/>
              <a:t>Project Required Resources &amp; Development Environment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5120075" y="3072050"/>
            <a:ext cx="343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4658525" y="3187425"/>
            <a:ext cx="3896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		    By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Steven Merino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    Clemente Rodriguez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McKay Russell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Zachary Scholefield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7" name="Google Shape;13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925" y="3389600"/>
            <a:ext cx="1956918" cy="133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3"/>
          <p:cNvSpPr txBox="1"/>
          <p:nvPr/>
        </p:nvSpPr>
        <p:spPr>
          <a:xfrm>
            <a:off x="3677800" y="2192250"/>
            <a:ext cx="2956800" cy="21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lang="en" sz="1879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For: Utilizing Data Mining Technologies to Analyze the Physical and Cognitive Benefits of Golf Therapy on Seniors</a:t>
            </a:r>
            <a:endParaRPr sz="1879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4"/>
          <p:cNvSpPr txBox="1"/>
          <p:nvPr>
            <p:ph type="title"/>
          </p:nvPr>
        </p:nvSpPr>
        <p:spPr>
          <a:xfrm>
            <a:off x="1297500" y="393750"/>
            <a:ext cx="3798900" cy="93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Python and CSVs</a:t>
            </a:r>
            <a:endParaRPr/>
          </a:p>
        </p:txBody>
      </p:sp>
      <p:sp>
        <p:nvSpPr>
          <p:cNvPr id="144" name="Google Shape;144;p14"/>
          <p:cNvSpPr txBox="1"/>
          <p:nvPr>
            <p:ph idx="1" type="body"/>
          </p:nvPr>
        </p:nvSpPr>
        <p:spPr>
          <a:xfrm>
            <a:off x="1297500" y="1508125"/>
            <a:ext cx="3577500" cy="25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Easy to import data from CSVs to Python code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Multitude of libraries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Offers various tools for data </a:t>
            </a:r>
            <a:r>
              <a:rPr lang="en" sz="1800"/>
              <a:t>analysis</a:t>
            </a:r>
            <a:r>
              <a:rPr lang="en" sz="1800"/>
              <a:t>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Great for handling large datasets</a:t>
            </a:r>
            <a:endParaRPr sz="1800"/>
          </a:p>
        </p:txBody>
      </p:sp>
      <p:pic>
        <p:nvPicPr>
          <p:cNvPr id="145" name="Google Shape;14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96400" y="1508125"/>
            <a:ext cx="3742801" cy="2507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 Code Studio</a:t>
            </a:r>
            <a:endParaRPr/>
          </a:p>
        </p:txBody>
      </p:sp>
      <p:sp>
        <p:nvSpPr>
          <p:cNvPr id="151" name="Google Shape;151;p15"/>
          <p:cNvSpPr txBox="1"/>
          <p:nvPr>
            <p:ph idx="1" type="body"/>
          </p:nvPr>
        </p:nvSpPr>
        <p:spPr>
          <a:xfrm>
            <a:off x="5624850" y="1567550"/>
            <a:ext cx="2711700" cy="291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Utilizing</a:t>
            </a:r>
            <a:r>
              <a:rPr lang="en" sz="2000"/>
              <a:t> VS Code as our development </a:t>
            </a:r>
            <a:r>
              <a:rPr lang="en" sz="2000"/>
              <a:t>environment. </a:t>
            </a:r>
            <a:endParaRPr sz="2000"/>
          </a:p>
        </p:txBody>
      </p:sp>
      <p:pic>
        <p:nvPicPr>
          <p:cNvPr id="152" name="Google Shape;15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7000" y="1567550"/>
            <a:ext cx="4024666" cy="301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Odin / Delphi to host a website</a:t>
            </a:r>
            <a:endParaRPr/>
          </a:p>
        </p:txBody>
      </p:sp>
      <p:sp>
        <p:nvSpPr>
          <p:cNvPr id="158" name="Google Shape;158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 can use Odin to host a webpage where we can display our findings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If we find that we need </a:t>
            </a:r>
            <a:r>
              <a:rPr lang="en" sz="2000"/>
              <a:t>database</a:t>
            </a:r>
            <a:r>
              <a:rPr lang="en" sz="2000"/>
              <a:t> capabilities we can potentially take advantage of Delphi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Additionally, if we decide to or need to host the web page somewhere else we can do so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Clustering Algorithm</a:t>
            </a:r>
            <a:endParaRPr/>
          </a:p>
        </p:txBody>
      </p:sp>
      <p:sp>
        <p:nvSpPr>
          <p:cNvPr id="164" name="Google Shape;164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 machine learning algorithm that groups data unsupervised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Cluster algorithms we’re looking at: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Agglomerative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Mean Shift 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Excel</a:t>
            </a:r>
            <a:endParaRPr/>
          </a:p>
        </p:txBody>
      </p:sp>
      <p:sp>
        <p:nvSpPr>
          <p:cNvPr id="170" name="Google Shape;170;p18"/>
          <p:cNvSpPr txBox="1"/>
          <p:nvPr>
            <p:ph idx="1" type="body"/>
          </p:nvPr>
        </p:nvSpPr>
        <p:spPr>
          <a:xfrm>
            <a:off x="644925" y="1567550"/>
            <a:ext cx="39864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Excel is where our data is currently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 are working on creating a single file with all the data that we need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From there we can generate CSVs which we can use to work with the data in a Python program</a:t>
            </a:r>
            <a:endParaRPr sz="2000"/>
          </a:p>
        </p:txBody>
      </p:sp>
      <p:pic>
        <p:nvPicPr>
          <p:cNvPr id="171" name="Google Shape;17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9825" y="1171800"/>
            <a:ext cx="3216586" cy="353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progress</a:t>
            </a:r>
            <a:endParaRPr/>
          </a:p>
        </p:txBody>
      </p:sp>
      <p:sp>
        <p:nvSpPr>
          <p:cNvPr id="177" name="Google Shape;177;p19"/>
          <p:cNvSpPr txBox="1"/>
          <p:nvPr>
            <p:ph idx="1" type="body"/>
          </p:nvPr>
        </p:nvSpPr>
        <p:spPr>
          <a:xfrm>
            <a:off x="1297500" y="1473563"/>
            <a:ext cx="3505200" cy="291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Currently merging all %Change data into one CSV file</a:t>
            </a:r>
            <a:endParaRPr sz="2000"/>
          </a:p>
        </p:txBody>
      </p:sp>
      <p:pic>
        <p:nvPicPr>
          <p:cNvPr id="178" name="Google Shape;17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5100" y="1171800"/>
            <a:ext cx="3552825" cy="351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CSV Reading</a:t>
            </a:r>
            <a:endParaRPr/>
          </a:p>
        </p:txBody>
      </p:sp>
      <p:pic>
        <p:nvPicPr>
          <p:cNvPr id="184" name="Google Shape;18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500" y="1453175"/>
            <a:ext cx="5715000" cy="258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