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32918400" cx="43891200"/>
  <p:notesSz cx="6858000" cy="9144000"/>
  <p:embeddedFontLst>
    <p:embeddedFont>
      <p:font typeface="Palatino Linotype"/>
      <p:regular r:id="rId6"/>
      <p:bold r:id="rId7"/>
      <p:italic r:id="rId8"/>
      <p:boldItalic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0" roundtripDataSignature="AMtx7mjOhb9KFTD9R2rVS+7xA06nL6M6W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customschemas.google.com/relationships/presentationmetadata" Target="metadata"/><Relationship Id="rId9" Type="http://schemas.openxmlformats.org/officeDocument/2006/relationships/font" Target="fonts/PalatinoLinotype-boldItalic.fntdata"/><Relationship Id="rId5" Type="http://schemas.openxmlformats.org/officeDocument/2006/relationships/slide" Target="slides/slide1.xml"/><Relationship Id="rId6" Type="http://schemas.openxmlformats.org/officeDocument/2006/relationships/font" Target="fonts/PalatinoLinotype-regular.fntdata"/><Relationship Id="rId7" Type="http://schemas.openxmlformats.org/officeDocument/2006/relationships/font" Target="fonts/PalatinoLinotype-bold.fntdata"/><Relationship Id="rId8" Type="http://schemas.openxmlformats.org/officeDocument/2006/relationships/font" Target="fonts/PalatinoLinotype-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16536b55f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g316536b55f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3291840" y="5387342"/>
            <a:ext cx="37307520" cy="1146048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8800"/>
              <a:buFont typeface="Calibri"/>
              <a:buNone/>
              <a:defRPr sz="2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5486400" y="17289782"/>
            <a:ext cx="32918400" cy="7947658"/>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4800"/>
              </a:spcBef>
              <a:spcAft>
                <a:spcPts val="0"/>
              </a:spcAft>
              <a:buClr>
                <a:schemeClr val="dk1"/>
              </a:buClr>
              <a:buSzPts val="11520"/>
              <a:buNone/>
              <a:defRPr sz="11520"/>
            </a:lvl1pPr>
            <a:lvl2pPr lvl="1" algn="ctr">
              <a:lnSpc>
                <a:spcPct val="90000"/>
              </a:lnSpc>
              <a:spcBef>
                <a:spcPts val="2400"/>
              </a:spcBef>
              <a:spcAft>
                <a:spcPts val="0"/>
              </a:spcAft>
              <a:buClr>
                <a:schemeClr val="dk1"/>
              </a:buClr>
              <a:buSzPts val="9600"/>
              <a:buNone/>
              <a:defRPr sz="9600"/>
            </a:lvl2pPr>
            <a:lvl3pPr lvl="2" algn="ctr">
              <a:lnSpc>
                <a:spcPct val="90000"/>
              </a:lnSpc>
              <a:spcBef>
                <a:spcPts val="2400"/>
              </a:spcBef>
              <a:spcAft>
                <a:spcPts val="0"/>
              </a:spcAft>
              <a:buClr>
                <a:schemeClr val="dk1"/>
              </a:buClr>
              <a:buSzPts val="8640"/>
              <a:buNone/>
              <a:defRPr sz="8640"/>
            </a:lvl3pPr>
            <a:lvl4pPr lvl="3" algn="ctr">
              <a:lnSpc>
                <a:spcPct val="90000"/>
              </a:lnSpc>
              <a:spcBef>
                <a:spcPts val="2400"/>
              </a:spcBef>
              <a:spcAft>
                <a:spcPts val="0"/>
              </a:spcAft>
              <a:buClr>
                <a:schemeClr val="dk1"/>
              </a:buClr>
              <a:buSzPts val="7680"/>
              <a:buNone/>
              <a:defRPr sz="7680"/>
            </a:lvl4pPr>
            <a:lvl5pPr lvl="4" algn="ctr">
              <a:lnSpc>
                <a:spcPct val="90000"/>
              </a:lnSpc>
              <a:spcBef>
                <a:spcPts val="2400"/>
              </a:spcBef>
              <a:spcAft>
                <a:spcPts val="0"/>
              </a:spcAft>
              <a:buClr>
                <a:schemeClr val="dk1"/>
              </a:buClr>
              <a:buSzPts val="7680"/>
              <a:buNone/>
              <a:defRPr sz="7680"/>
            </a:lvl5pPr>
            <a:lvl6pPr lvl="5" algn="ctr">
              <a:lnSpc>
                <a:spcPct val="90000"/>
              </a:lnSpc>
              <a:spcBef>
                <a:spcPts val="2400"/>
              </a:spcBef>
              <a:spcAft>
                <a:spcPts val="0"/>
              </a:spcAft>
              <a:buClr>
                <a:schemeClr val="dk1"/>
              </a:buClr>
              <a:buSzPts val="7680"/>
              <a:buNone/>
              <a:defRPr sz="7680"/>
            </a:lvl6pPr>
            <a:lvl7pPr lvl="6" algn="ctr">
              <a:lnSpc>
                <a:spcPct val="90000"/>
              </a:lnSpc>
              <a:spcBef>
                <a:spcPts val="2400"/>
              </a:spcBef>
              <a:spcAft>
                <a:spcPts val="0"/>
              </a:spcAft>
              <a:buClr>
                <a:schemeClr val="dk1"/>
              </a:buClr>
              <a:buSzPts val="7680"/>
              <a:buNone/>
              <a:defRPr sz="7680"/>
            </a:lvl7pPr>
            <a:lvl8pPr lvl="7" algn="ctr">
              <a:lnSpc>
                <a:spcPct val="90000"/>
              </a:lnSpc>
              <a:spcBef>
                <a:spcPts val="2400"/>
              </a:spcBef>
              <a:spcAft>
                <a:spcPts val="0"/>
              </a:spcAft>
              <a:buClr>
                <a:schemeClr val="dk1"/>
              </a:buClr>
              <a:buSzPts val="7680"/>
              <a:buNone/>
              <a:defRPr sz="7680"/>
            </a:lvl8pPr>
            <a:lvl9pPr lvl="8" algn="ctr">
              <a:lnSpc>
                <a:spcPct val="90000"/>
              </a:lnSpc>
              <a:spcBef>
                <a:spcPts val="2400"/>
              </a:spcBef>
              <a:spcAft>
                <a:spcPts val="0"/>
              </a:spcAft>
              <a:buClr>
                <a:schemeClr val="dk1"/>
              </a:buClr>
              <a:buSzPts val="7680"/>
              <a:buNone/>
              <a:defRPr sz="7680"/>
            </a:lvl9pPr>
          </a:lstStyle>
          <a:p/>
        </p:txBody>
      </p:sp>
      <p:sp>
        <p:nvSpPr>
          <p:cNvPr id="14" name="Google Shape;14;p3"/>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1502389" y="278131"/>
            <a:ext cx="20886422" cy="3785616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71" name="Google Shape;71;p12"/>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22193251" y="10968991"/>
            <a:ext cx="27896822" cy="946404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2990851" y="1779271"/>
            <a:ext cx="27896822" cy="2784348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77" name="Google Shape;77;p13"/>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3017520" y="8763000"/>
            <a:ext cx="37856160" cy="208864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20" name="Google Shape;20;p4"/>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2994662" y="8206749"/>
            <a:ext cx="37856160" cy="1369313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8800"/>
              <a:buFont typeface="Calibri"/>
              <a:buNone/>
              <a:defRPr sz="2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2994662" y="22029429"/>
            <a:ext cx="37856160" cy="720089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800"/>
              </a:spcBef>
              <a:spcAft>
                <a:spcPts val="0"/>
              </a:spcAft>
              <a:buClr>
                <a:schemeClr val="dk1"/>
              </a:buClr>
              <a:buSzPts val="11520"/>
              <a:buNone/>
              <a:defRPr sz="11520">
                <a:solidFill>
                  <a:schemeClr val="dk1"/>
                </a:solidFill>
              </a:defRPr>
            </a:lvl1pPr>
            <a:lvl2pPr indent="-228600" lvl="1" marL="914400" algn="l">
              <a:lnSpc>
                <a:spcPct val="90000"/>
              </a:lnSpc>
              <a:spcBef>
                <a:spcPts val="2400"/>
              </a:spcBef>
              <a:spcAft>
                <a:spcPts val="0"/>
              </a:spcAft>
              <a:buClr>
                <a:srgbClr val="888888"/>
              </a:buClr>
              <a:buSzPts val="9600"/>
              <a:buNone/>
              <a:defRPr sz="9600">
                <a:solidFill>
                  <a:srgbClr val="888888"/>
                </a:solidFill>
              </a:defRPr>
            </a:lvl2pPr>
            <a:lvl3pPr indent="-228600" lvl="2" marL="1371600" algn="l">
              <a:lnSpc>
                <a:spcPct val="90000"/>
              </a:lnSpc>
              <a:spcBef>
                <a:spcPts val="2400"/>
              </a:spcBef>
              <a:spcAft>
                <a:spcPts val="0"/>
              </a:spcAft>
              <a:buClr>
                <a:srgbClr val="888888"/>
              </a:buClr>
              <a:buSzPts val="8640"/>
              <a:buNone/>
              <a:defRPr sz="8640">
                <a:solidFill>
                  <a:srgbClr val="888888"/>
                </a:solidFill>
              </a:defRPr>
            </a:lvl3pPr>
            <a:lvl4pPr indent="-228600" lvl="3" marL="1828800" algn="l">
              <a:lnSpc>
                <a:spcPct val="90000"/>
              </a:lnSpc>
              <a:spcBef>
                <a:spcPts val="2400"/>
              </a:spcBef>
              <a:spcAft>
                <a:spcPts val="0"/>
              </a:spcAft>
              <a:buClr>
                <a:srgbClr val="888888"/>
              </a:buClr>
              <a:buSzPts val="7680"/>
              <a:buNone/>
              <a:defRPr sz="7680">
                <a:solidFill>
                  <a:srgbClr val="888888"/>
                </a:solidFill>
              </a:defRPr>
            </a:lvl4pPr>
            <a:lvl5pPr indent="-228600" lvl="4" marL="2286000" algn="l">
              <a:lnSpc>
                <a:spcPct val="90000"/>
              </a:lnSpc>
              <a:spcBef>
                <a:spcPts val="2400"/>
              </a:spcBef>
              <a:spcAft>
                <a:spcPts val="0"/>
              </a:spcAft>
              <a:buClr>
                <a:srgbClr val="888888"/>
              </a:buClr>
              <a:buSzPts val="7680"/>
              <a:buNone/>
              <a:defRPr sz="7680">
                <a:solidFill>
                  <a:srgbClr val="888888"/>
                </a:solidFill>
              </a:defRPr>
            </a:lvl5pPr>
            <a:lvl6pPr indent="-228600" lvl="5" marL="2743200" algn="l">
              <a:lnSpc>
                <a:spcPct val="90000"/>
              </a:lnSpc>
              <a:spcBef>
                <a:spcPts val="2400"/>
              </a:spcBef>
              <a:spcAft>
                <a:spcPts val="0"/>
              </a:spcAft>
              <a:buClr>
                <a:srgbClr val="888888"/>
              </a:buClr>
              <a:buSzPts val="7680"/>
              <a:buNone/>
              <a:defRPr sz="7680">
                <a:solidFill>
                  <a:srgbClr val="888888"/>
                </a:solidFill>
              </a:defRPr>
            </a:lvl6pPr>
            <a:lvl7pPr indent="-228600" lvl="6" marL="3200400" algn="l">
              <a:lnSpc>
                <a:spcPct val="90000"/>
              </a:lnSpc>
              <a:spcBef>
                <a:spcPts val="2400"/>
              </a:spcBef>
              <a:spcAft>
                <a:spcPts val="0"/>
              </a:spcAft>
              <a:buClr>
                <a:srgbClr val="888888"/>
              </a:buClr>
              <a:buSzPts val="7680"/>
              <a:buNone/>
              <a:defRPr sz="7680">
                <a:solidFill>
                  <a:srgbClr val="888888"/>
                </a:solidFill>
              </a:defRPr>
            </a:lvl7pPr>
            <a:lvl8pPr indent="-228600" lvl="7" marL="3657600" algn="l">
              <a:lnSpc>
                <a:spcPct val="90000"/>
              </a:lnSpc>
              <a:spcBef>
                <a:spcPts val="2400"/>
              </a:spcBef>
              <a:spcAft>
                <a:spcPts val="0"/>
              </a:spcAft>
              <a:buClr>
                <a:srgbClr val="888888"/>
              </a:buClr>
              <a:buSzPts val="7680"/>
              <a:buNone/>
              <a:defRPr sz="7680">
                <a:solidFill>
                  <a:srgbClr val="888888"/>
                </a:solidFill>
              </a:defRPr>
            </a:lvl8pPr>
            <a:lvl9pPr indent="-228600" lvl="8" marL="4114800" algn="l">
              <a:lnSpc>
                <a:spcPct val="90000"/>
              </a:lnSpc>
              <a:spcBef>
                <a:spcPts val="2400"/>
              </a:spcBef>
              <a:spcAft>
                <a:spcPts val="0"/>
              </a:spcAft>
              <a:buClr>
                <a:srgbClr val="888888"/>
              </a:buClr>
              <a:buSzPts val="7680"/>
              <a:buNone/>
              <a:defRPr sz="7680">
                <a:solidFill>
                  <a:srgbClr val="888888"/>
                </a:solidFill>
              </a:defRPr>
            </a:lvl9pPr>
          </a:lstStyle>
          <a:p/>
        </p:txBody>
      </p:sp>
      <p:sp>
        <p:nvSpPr>
          <p:cNvPr id="26" name="Google Shape;26;p5"/>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3017520" y="8763000"/>
            <a:ext cx="18653760" cy="208864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32" name="Google Shape;32;p6"/>
          <p:cNvSpPr txBox="1"/>
          <p:nvPr>
            <p:ph idx="2" type="body"/>
          </p:nvPr>
        </p:nvSpPr>
        <p:spPr>
          <a:xfrm>
            <a:off x="22219920" y="8763000"/>
            <a:ext cx="18653760" cy="208864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33" name="Google Shape;33;p6"/>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3023237" y="1752607"/>
            <a:ext cx="3785616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3023242" y="8069582"/>
            <a:ext cx="18568032" cy="395477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800"/>
              </a:spcBef>
              <a:spcAft>
                <a:spcPts val="0"/>
              </a:spcAft>
              <a:buClr>
                <a:schemeClr val="dk1"/>
              </a:buClr>
              <a:buSzPts val="11520"/>
              <a:buNone/>
              <a:defRPr b="1" sz="11520"/>
            </a:lvl1pPr>
            <a:lvl2pPr indent="-228600" lvl="1" marL="914400" algn="l">
              <a:lnSpc>
                <a:spcPct val="90000"/>
              </a:lnSpc>
              <a:spcBef>
                <a:spcPts val="2400"/>
              </a:spcBef>
              <a:spcAft>
                <a:spcPts val="0"/>
              </a:spcAft>
              <a:buClr>
                <a:schemeClr val="dk1"/>
              </a:buClr>
              <a:buSzPts val="9600"/>
              <a:buNone/>
              <a:defRPr b="1" sz="9600"/>
            </a:lvl2pPr>
            <a:lvl3pPr indent="-228600" lvl="2" marL="1371600" algn="l">
              <a:lnSpc>
                <a:spcPct val="90000"/>
              </a:lnSpc>
              <a:spcBef>
                <a:spcPts val="2400"/>
              </a:spcBef>
              <a:spcAft>
                <a:spcPts val="0"/>
              </a:spcAft>
              <a:buClr>
                <a:schemeClr val="dk1"/>
              </a:buClr>
              <a:buSzPts val="8640"/>
              <a:buNone/>
              <a:defRPr b="1" sz="8640"/>
            </a:lvl3pPr>
            <a:lvl4pPr indent="-228600" lvl="3" marL="1828800" algn="l">
              <a:lnSpc>
                <a:spcPct val="90000"/>
              </a:lnSpc>
              <a:spcBef>
                <a:spcPts val="2400"/>
              </a:spcBef>
              <a:spcAft>
                <a:spcPts val="0"/>
              </a:spcAft>
              <a:buClr>
                <a:schemeClr val="dk1"/>
              </a:buClr>
              <a:buSzPts val="7680"/>
              <a:buNone/>
              <a:defRPr b="1" sz="7680"/>
            </a:lvl4pPr>
            <a:lvl5pPr indent="-228600" lvl="4" marL="2286000" algn="l">
              <a:lnSpc>
                <a:spcPct val="90000"/>
              </a:lnSpc>
              <a:spcBef>
                <a:spcPts val="2400"/>
              </a:spcBef>
              <a:spcAft>
                <a:spcPts val="0"/>
              </a:spcAft>
              <a:buClr>
                <a:schemeClr val="dk1"/>
              </a:buClr>
              <a:buSzPts val="7680"/>
              <a:buNone/>
              <a:defRPr b="1" sz="7680"/>
            </a:lvl5pPr>
            <a:lvl6pPr indent="-228600" lvl="5" marL="2743200" algn="l">
              <a:lnSpc>
                <a:spcPct val="90000"/>
              </a:lnSpc>
              <a:spcBef>
                <a:spcPts val="2400"/>
              </a:spcBef>
              <a:spcAft>
                <a:spcPts val="0"/>
              </a:spcAft>
              <a:buClr>
                <a:schemeClr val="dk1"/>
              </a:buClr>
              <a:buSzPts val="7680"/>
              <a:buNone/>
              <a:defRPr b="1" sz="7680"/>
            </a:lvl6pPr>
            <a:lvl7pPr indent="-228600" lvl="6" marL="3200400" algn="l">
              <a:lnSpc>
                <a:spcPct val="90000"/>
              </a:lnSpc>
              <a:spcBef>
                <a:spcPts val="2400"/>
              </a:spcBef>
              <a:spcAft>
                <a:spcPts val="0"/>
              </a:spcAft>
              <a:buClr>
                <a:schemeClr val="dk1"/>
              </a:buClr>
              <a:buSzPts val="7680"/>
              <a:buNone/>
              <a:defRPr b="1" sz="7680"/>
            </a:lvl7pPr>
            <a:lvl8pPr indent="-228600" lvl="7" marL="3657600" algn="l">
              <a:lnSpc>
                <a:spcPct val="90000"/>
              </a:lnSpc>
              <a:spcBef>
                <a:spcPts val="2400"/>
              </a:spcBef>
              <a:spcAft>
                <a:spcPts val="0"/>
              </a:spcAft>
              <a:buClr>
                <a:schemeClr val="dk1"/>
              </a:buClr>
              <a:buSzPts val="7680"/>
              <a:buNone/>
              <a:defRPr b="1" sz="7680"/>
            </a:lvl8pPr>
            <a:lvl9pPr indent="-228600" lvl="8" marL="4114800" algn="l">
              <a:lnSpc>
                <a:spcPct val="90000"/>
              </a:lnSpc>
              <a:spcBef>
                <a:spcPts val="2400"/>
              </a:spcBef>
              <a:spcAft>
                <a:spcPts val="0"/>
              </a:spcAft>
              <a:buClr>
                <a:schemeClr val="dk1"/>
              </a:buClr>
              <a:buSzPts val="7680"/>
              <a:buNone/>
              <a:defRPr b="1" sz="7680"/>
            </a:lvl9pPr>
          </a:lstStyle>
          <a:p/>
        </p:txBody>
      </p:sp>
      <p:sp>
        <p:nvSpPr>
          <p:cNvPr id="39" name="Google Shape;39;p7"/>
          <p:cNvSpPr txBox="1"/>
          <p:nvPr>
            <p:ph idx="2" type="body"/>
          </p:nvPr>
        </p:nvSpPr>
        <p:spPr>
          <a:xfrm>
            <a:off x="3023242" y="12024360"/>
            <a:ext cx="18568032" cy="176860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40" name="Google Shape;40;p7"/>
          <p:cNvSpPr txBox="1"/>
          <p:nvPr>
            <p:ph idx="3" type="body"/>
          </p:nvPr>
        </p:nvSpPr>
        <p:spPr>
          <a:xfrm>
            <a:off x="22219922" y="8069582"/>
            <a:ext cx="18659477" cy="395477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800"/>
              </a:spcBef>
              <a:spcAft>
                <a:spcPts val="0"/>
              </a:spcAft>
              <a:buClr>
                <a:schemeClr val="dk1"/>
              </a:buClr>
              <a:buSzPts val="11520"/>
              <a:buNone/>
              <a:defRPr b="1" sz="11520"/>
            </a:lvl1pPr>
            <a:lvl2pPr indent="-228600" lvl="1" marL="914400" algn="l">
              <a:lnSpc>
                <a:spcPct val="90000"/>
              </a:lnSpc>
              <a:spcBef>
                <a:spcPts val="2400"/>
              </a:spcBef>
              <a:spcAft>
                <a:spcPts val="0"/>
              </a:spcAft>
              <a:buClr>
                <a:schemeClr val="dk1"/>
              </a:buClr>
              <a:buSzPts val="9600"/>
              <a:buNone/>
              <a:defRPr b="1" sz="9600"/>
            </a:lvl2pPr>
            <a:lvl3pPr indent="-228600" lvl="2" marL="1371600" algn="l">
              <a:lnSpc>
                <a:spcPct val="90000"/>
              </a:lnSpc>
              <a:spcBef>
                <a:spcPts val="2400"/>
              </a:spcBef>
              <a:spcAft>
                <a:spcPts val="0"/>
              </a:spcAft>
              <a:buClr>
                <a:schemeClr val="dk1"/>
              </a:buClr>
              <a:buSzPts val="8640"/>
              <a:buNone/>
              <a:defRPr b="1" sz="8640"/>
            </a:lvl3pPr>
            <a:lvl4pPr indent="-228600" lvl="3" marL="1828800" algn="l">
              <a:lnSpc>
                <a:spcPct val="90000"/>
              </a:lnSpc>
              <a:spcBef>
                <a:spcPts val="2400"/>
              </a:spcBef>
              <a:spcAft>
                <a:spcPts val="0"/>
              </a:spcAft>
              <a:buClr>
                <a:schemeClr val="dk1"/>
              </a:buClr>
              <a:buSzPts val="7680"/>
              <a:buNone/>
              <a:defRPr b="1" sz="7680"/>
            </a:lvl4pPr>
            <a:lvl5pPr indent="-228600" lvl="4" marL="2286000" algn="l">
              <a:lnSpc>
                <a:spcPct val="90000"/>
              </a:lnSpc>
              <a:spcBef>
                <a:spcPts val="2400"/>
              </a:spcBef>
              <a:spcAft>
                <a:spcPts val="0"/>
              </a:spcAft>
              <a:buClr>
                <a:schemeClr val="dk1"/>
              </a:buClr>
              <a:buSzPts val="7680"/>
              <a:buNone/>
              <a:defRPr b="1" sz="7680"/>
            </a:lvl5pPr>
            <a:lvl6pPr indent="-228600" lvl="5" marL="2743200" algn="l">
              <a:lnSpc>
                <a:spcPct val="90000"/>
              </a:lnSpc>
              <a:spcBef>
                <a:spcPts val="2400"/>
              </a:spcBef>
              <a:spcAft>
                <a:spcPts val="0"/>
              </a:spcAft>
              <a:buClr>
                <a:schemeClr val="dk1"/>
              </a:buClr>
              <a:buSzPts val="7680"/>
              <a:buNone/>
              <a:defRPr b="1" sz="7680"/>
            </a:lvl6pPr>
            <a:lvl7pPr indent="-228600" lvl="6" marL="3200400" algn="l">
              <a:lnSpc>
                <a:spcPct val="90000"/>
              </a:lnSpc>
              <a:spcBef>
                <a:spcPts val="2400"/>
              </a:spcBef>
              <a:spcAft>
                <a:spcPts val="0"/>
              </a:spcAft>
              <a:buClr>
                <a:schemeClr val="dk1"/>
              </a:buClr>
              <a:buSzPts val="7680"/>
              <a:buNone/>
              <a:defRPr b="1" sz="7680"/>
            </a:lvl7pPr>
            <a:lvl8pPr indent="-228600" lvl="7" marL="3657600" algn="l">
              <a:lnSpc>
                <a:spcPct val="90000"/>
              </a:lnSpc>
              <a:spcBef>
                <a:spcPts val="2400"/>
              </a:spcBef>
              <a:spcAft>
                <a:spcPts val="0"/>
              </a:spcAft>
              <a:buClr>
                <a:schemeClr val="dk1"/>
              </a:buClr>
              <a:buSzPts val="7680"/>
              <a:buNone/>
              <a:defRPr b="1" sz="7680"/>
            </a:lvl8pPr>
            <a:lvl9pPr indent="-228600" lvl="8" marL="4114800" algn="l">
              <a:lnSpc>
                <a:spcPct val="90000"/>
              </a:lnSpc>
              <a:spcBef>
                <a:spcPts val="2400"/>
              </a:spcBef>
              <a:spcAft>
                <a:spcPts val="0"/>
              </a:spcAft>
              <a:buClr>
                <a:schemeClr val="dk1"/>
              </a:buClr>
              <a:buSzPts val="7680"/>
              <a:buNone/>
              <a:defRPr b="1" sz="7680"/>
            </a:lvl9pPr>
          </a:lstStyle>
          <a:p/>
        </p:txBody>
      </p:sp>
      <p:sp>
        <p:nvSpPr>
          <p:cNvPr id="41" name="Google Shape;41;p7"/>
          <p:cNvSpPr txBox="1"/>
          <p:nvPr>
            <p:ph idx="4" type="body"/>
          </p:nvPr>
        </p:nvSpPr>
        <p:spPr>
          <a:xfrm>
            <a:off x="22219922" y="12024360"/>
            <a:ext cx="18659477" cy="176860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42" name="Google Shape;42;p7"/>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3023237" y="2194560"/>
            <a:ext cx="14156054" cy="7680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5360"/>
              <a:buFont typeface="Calibri"/>
              <a:buNone/>
              <a:defRPr sz="153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18659477" y="4739647"/>
            <a:ext cx="22219920" cy="23393400"/>
          </a:xfrm>
          <a:prstGeom prst="rect">
            <a:avLst/>
          </a:prstGeom>
          <a:noFill/>
          <a:ln>
            <a:noFill/>
          </a:ln>
        </p:spPr>
        <p:txBody>
          <a:bodyPr anchorCtr="0" anchor="t" bIns="45700" lIns="91425" spcFirstLastPara="1" rIns="91425" wrap="square" tIns="45700">
            <a:normAutofit/>
          </a:bodyPr>
          <a:lstStyle>
            <a:lvl1pPr indent="-1203960" lvl="0" marL="457200" algn="l">
              <a:lnSpc>
                <a:spcPct val="90000"/>
              </a:lnSpc>
              <a:spcBef>
                <a:spcPts val="4800"/>
              </a:spcBef>
              <a:spcAft>
                <a:spcPts val="0"/>
              </a:spcAft>
              <a:buClr>
                <a:schemeClr val="dk1"/>
              </a:buClr>
              <a:buSzPts val="15360"/>
              <a:buChar char="•"/>
              <a:defRPr sz="15360"/>
            </a:lvl1pPr>
            <a:lvl2pPr indent="-1082040" lvl="1" marL="914400" algn="l">
              <a:lnSpc>
                <a:spcPct val="90000"/>
              </a:lnSpc>
              <a:spcBef>
                <a:spcPts val="2400"/>
              </a:spcBef>
              <a:spcAft>
                <a:spcPts val="0"/>
              </a:spcAft>
              <a:buClr>
                <a:schemeClr val="dk1"/>
              </a:buClr>
              <a:buSzPts val="13440"/>
              <a:buChar char="•"/>
              <a:defRPr sz="13439"/>
            </a:lvl2pPr>
            <a:lvl3pPr indent="-960120" lvl="2" marL="1371600" algn="l">
              <a:lnSpc>
                <a:spcPct val="90000"/>
              </a:lnSpc>
              <a:spcBef>
                <a:spcPts val="2400"/>
              </a:spcBef>
              <a:spcAft>
                <a:spcPts val="0"/>
              </a:spcAft>
              <a:buClr>
                <a:schemeClr val="dk1"/>
              </a:buClr>
              <a:buSzPts val="11520"/>
              <a:buChar char="•"/>
              <a:defRPr sz="11520"/>
            </a:lvl3pPr>
            <a:lvl4pPr indent="-838200" lvl="3" marL="1828800" algn="l">
              <a:lnSpc>
                <a:spcPct val="90000"/>
              </a:lnSpc>
              <a:spcBef>
                <a:spcPts val="2400"/>
              </a:spcBef>
              <a:spcAft>
                <a:spcPts val="0"/>
              </a:spcAft>
              <a:buClr>
                <a:schemeClr val="dk1"/>
              </a:buClr>
              <a:buSzPts val="9600"/>
              <a:buChar char="•"/>
              <a:defRPr sz="9600"/>
            </a:lvl4pPr>
            <a:lvl5pPr indent="-838200" lvl="4" marL="2286000" algn="l">
              <a:lnSpc>
                <a:spcPct val="90000"/>
              </a:lnSpc>
              <a:spcBef>
                <a:spcPts val="2400"/>
              </a:spcBef>
              <a:spcAft>
                <a:spcPts val="0"/>
              </a:spcAft>
              <a:buClr>
                <a:schemeClr val="dk1"/>
              </a:buClr>
              <a:buSzPts val="9600"/>
              <a:buChar char="•"/>
              <a:defRPr sz="9600"/>
            </a:lvl5pPr>
            <a:lvl6pPr indent="-838200" lvl="5" marL="2743200" algn="l">
              <a:lnSpc>
                <a:spcPct val="90000"/>
              </a:lnSpc>
              <a:spcBef>
                <a:spcPts val="2400"/>
              </a:spcBef>
              <a:spcAft>
                <a:spcPts val="0"/>
              </a:spcAft>
              <a:buClr>
                <a:schemeClr val="dk1"/>
              </a:buClr>
              <a:buSzPts val="9600"/>
              <a:buChar char="•"/>
              <a:defRPr sz="9600"/>
            </a:lvl6pPr>
            <a:lvl7pPr indent="-838200" lvl="6" marL="3200400" algn="l">
              <a:lnSpc>
                <a:spcPct val="90000"/>
              </a:lnSpc>
              <a:spcBef>
                <a:spcPts val="2400"/>
              </a:spcBef>
              <a:spcAft>
                <a:spcPts val="0"/>
              </a:spcAft>
              <a:buClr>
                <a:schemeClr val="dk1"/>
              </a:buClr>
              <a:buSzPts val="9600"/>
              <a:buChar char="•"/>
              <a:defRPr sz="9600"/>
            </a:lvl7pPr>
            <a:lvl8pPr indent="-838200" lvl="7" marL="3657600" algn="l">
              <a:lnSpc>
                <a:spcPct val="90000"/>
              </a:lnSpc>
              <a:spcBef>
                <a:spcPts val="2400"/>
              </a:spcBef>
              <a:spcAft>
                <a:spcPts val="0"/>
              </a:spcAft>
              <a:buClr>
                <a:schemeClr val="dk1"/>
              </a:buClr>
              <a:buSzPts val="9600"/>
              <a:buChar char="•"/>
              <a:defRPr sz="9600"/>
            </a:lvl8pPr>
            <a:lvl9pPr indent="-838200" lvl="8" marL="4114800" algn="l">
              <a:lnSpc>
                <a:spcPct val="90000"/>
              </a:lnSpc>
              <a:spcBef>
                <a:spcPts val="2400"/>
              </a:spcBef>
              <a:spcAft>
                <a:spcPts val="0"/>
              </a:spcAft>
              <a:buClr>
                <a:schemeClr val="dk1"/>
              </a:buClr>
              <a:buSzPts val="9600"/>
              <a:buChar char="•"/>
              <a:defRPr sz="9600"/>
            </a:lvl9pPr>
          </a:lstStyle>
          <a:p/>
        </p:txBody>
      </p:sp>
      <p:sp>
        <p:nvSpPr>
          <p:cNvPr id="57" name="Google Shape;57;p10"/>
          <p:cNvSpPr txBox="1"/>
          <p:nvPr>
            <p:ph idx="2" type="body"/>
          </p:nvPr>
        </p:nvSpPr>
        <p:spPr>
          <a:xfrm>
            <a:off x="3023237" y="9875520"/>
            <a:ext cx="14156054" cy="1829562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800"/>
              </a:spcBef>
              <a:spcAft>
                <a:spcPts val="0"/>
              </a:spcAft>
              <a:buClr>
                <a:schemeClr val="dk1"/>
              </a:buClr>
              <a:buSzPts val="7680"/>
              <a:buNone/>
              <a:defRPr sz="7680"/>
            </a:lvl1pPr>
            <a:lvl2pPr indent="-228600" lvl="1" marL="914400" algn="l">
              <a:lnSpc>
                <a:spcPct val="90000"/>
              </a:lnSpc>
              <a:spcBef>
                <a:spcPts val="2400"/>
              </a:spcBef>
              <a:spcAft>
                <a:spcPts val="0"/>
              </a:spcAft>
              <a:buClr>
                <a:schemeClr val="dk1"/>
              </a:buClr>
              <a:buSzPts val="6720"/>
              <a:buNone/>
              <a:defRPr sz="6719"/>
            </a:lvl2pPr>
            <a:lvl3pPr indent="-228600" lvl="2" marL="1371600" algn="l">
              <a:lnSpc>
                <a:spcPct val="90000"/>
              </a:lnSpc>
              <a:spcBef>
                <a:spcPts val="2400"/>
              </a:spcBef>
              <a:spcAft>
                <a:spcPts val="0"/>
              </a:spcAft>
              <a:buClr>
                <a:schemeClr val="dk1"/>
              </a:buClr>
              <a:buSzPts val="5760"/>
              <a:buNone/>
              <a:defRPr sz="5760"/>
            </a:lvl3pPr>
            <a:lvl4pPr indent="-228600" lvl="3" marL="1828800" algn="l">
              <a:lnSpc>
                <a:spcPct val="90000"/>
              </a:lnSpc>
              <a:spcBef>
                <a:spcPts val="2400"/>
              </a:spcBef>
              <a:spcAft>
                <a:spcPts val="0"/>
              </a:spcAft>
              <a:buClr>
                <a:schemeClr val="dk1"/>
              </a:buClr>
              <a:buSzPts val="4800"/>
              <a:buNone/>
              <a:defRPr sz="4800"/>
            </a:lvl4pPr>
            <a:lvl5pPr indent="-228600" lvl="4" marL="2286000" algn="l">
              <a:lnSpc>
                <a:spcPct val="90000"/>
              </a:lnSpc>
              <a:spcBef>
                <a:spcPts val="2400"/>
              </a:spcBef>
              <a:spcAft>
                <a:spcPts val="0"/>
              </a:spcAft>
              <a:buClr>
                <a:schemeClr val="dk1"/>
              </a:buClr>
              <a:buSzPts val="4800"/>
              <a:buNone/>
              <a:defRPr sz="4800"/>
            </a:lvl5pPr>
            <a:lvl6pPr indent="-228600" lvl="5" marL="2743200" algn="l">
              <a:lnSpc>
                <a:spcPct val="90000"/>
              </a:lnSpc>
              <a:spcBef>
                <a:spcPts val="2400"/>
              </a:spcBef>
              <a:spcAft>
                <a:spcPts val="0"/>
              </a:spcAft>
              <a:buClr>
                <a:schemeClr val="dk1"/>
              </a:buClr>
              <a:buSzPts val="4800"/>
              <a:buNone/>
              <a:defRPr sz="4800"/>
            </a:lvl6pPr>
            <a:lvl7pPr indent="-228600" lvl="6" marL="3200400" algn="l">
              <a:lnSpc>
                <a:spcPct val="90000"/>
              </a:lnSpc>
              <a:spcBef>
                <a:spcPts val="2400"/>
              </a:spcBef>
              <a:spcAft>
                <a:spcPts val="0"/>
              </a:spcAft>
              <a:buClr>
                <a:schemeClr val="dk1"/>
              </a:buClr>
              <a:buSzPts val="4800"/>
              <a:buNone/>
              <a:defRPr sz="4800"/>
            </a:lvl7pPr>
            <a:lvl8pPr indent="-228600" lvl="7" marL="3657600" algn="l">
              <a:lnSpc>
                <a:spcPct val="90000"/>
              </a:lnSpc>
              <a:spcBef>
                <a:spcPts val="2400"/>
              </a:spcBef>
              <a:spcAft>
                <a:spcPts val="0"/>
              </a:spcAft>
              <a:buClr>
                <a:schemeClr val="dk1"/>
              </a:buClr>
              <a:buSzPts val="4800"/>
              <a:buNone/>
              <a:defRPr sz="4800"/>
            </a:lvl8pPr>
            <a:lvl9pPr indent="-228600" lvl="8" marL="4114800" algn="l">
              <a:lnSpc>
                <a:spcPct val="90000"/>
              </a:lnSpc>
              <a:spcBef>
                <a:spcPts val="2400"/>
              </a:spcBef>
              <a:spcAft>
                <a:spcPts val="0"/>
              </a:spcAft>
              <a:buClr>
                <a:schemeClr val="dk1"/>
              </a:buClr>
              <a:buSzPts val="4800"/>
              <a:buNone/>
              <a:defRPr sz="4800"/>
            </a:lvl9pPr>
          </a:lstStyle>
          <a:p/>
        </p:txBody>
      </p:sp>
      <p:sp>
        <p:nvSpPr>
          <p:cNvPr id="58" name="Google Shape;58;p10"/>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3023237" y="2194560"/>
            <a:ext cx="14156054" cy="7680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5360"/>
              <a:buFont typeface="Calibri"/>
              <a:buNone/>
              <a:defRPr sz="153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8659477" y="4739647"/>
            <a:ext cx="22219920" cy="23393400"/>
          </a:xfrm>
          <a:prstGeom prst="rect">
            <a:avLst/>
          </a:prstGeom>
          <a:noFill/>
          <a:ln>
            <a:noFill/>
          </a:ln>
        </p:spPr>
      </p:sp>
      <p:sp>
        <p:nvSpPr>
          <p:cNvPr id="64" name="Google Shape;64;p11"/>
          <p:cNvSpPr txBox="1"/>
          <p:nvPr>
            <p:ph idx="1" type="body"/>
          </p:nvPr>
        </p:nvSpPr>
        <p:spPr>
          <a:xfrm>
            <a:off x="3023237" y="9875520"/>
            <a:ext cx="14156054" cy="1829562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800"/>
              </a:spcBef>
              <a:spcAft>
                <a:spcPts val="0"/>
              </a:spcAft>
              <a:buClr>
                <a:schemeClr val="dk1"/>
              </a:buClr>
              <a:buSzPts val="7680"/>
              <a:buNone/>
              <a:defRPr sz="7680"/>
            </a:lvl1pPr>
            <a:lvl2pPr indent="-228600" lvl="1" marL="914400" algn="l">
              <a:lnSpc>
                <a:spcPct val="90000"/>
              </a:lnSpc>
              <a:spcBef>
                <a:spcPts val="2400"/>
              </a:spcBef>
              <a:spcAft>
                <a:spcPts val="0"/>
              </a:spcAft>
              <a:buClr>
                <a:schemeClr val="dk1"/>
              </a:buClr>
              <a:buSzPts val="6720"/>
              <a:buNone/>
              <a:defRPr sz="6719"/>
            </a:lvl2pPr>
            <a:lvl3pPr indent="-228600" lvl="2" marL="1371600" algn="l">
              <a:lnSpc>
                <a:spcPct val="90000"/>
              </a:lnSpc>
              <a:spcBef>
                <a:spcPts val="2400"/>
              </a:spcBef>
              <a:spcAft>
                <a:spcPts val="0"/>
              </a:spcAft>
              <a:buClr>
                <a:schemeClr val="dk1"/>
              </a:buClr>
              <a:buSzPts val="5760"/>
              <a:buNone/>
              <a:defRPr sz="5760"/>
            </a:lvl3pPr>
            <a:lvl4pPr indent="-228600" lvl="3" marL="1828800" algn="l">
              <a:lnSpc>
                <a:spcPct val="90000"/>
              </a:lnSpc>
              <a:spcBef>
                <a:spcPts val="2400"/>
              </a:spcBef>
              <a:spcAft>
                <a:spcPts val="0"/>
              </a:spcAft>
              <a:buClr>
                <a:schemeClr val="dk1"/>
              </a:buClr>
              <a:buSzPts val="4800"/>
              <a:buNone/>
              <a:defRPr sz="4800"/>
            </a:lvl4pPr>
            <a:lvl5pPr indent="-228600" lvl="4" marL="2286000" algn="l">
              <a:lnSpc>
                <a:spcPct val="90000"/>
              </a:lnSpc>
              <a:spcBef>
                <a:spcPts val="2400"/>
              </a:spcBef>
              <a:spcAft>
                <a:spcPts val="0"/>
              </a:spcAft>
              <a:buClr>
                <a:schemeClr val="dk1"/>
              </a:buClr>
              <a:buSzPts val="4800"/>
              <a:buNone/>
              <a:defRPr sz="4800"/>
            </a:lvl5pPr>
            <a:lvl6pPr indent="-228600" lvl="5" marL="2743200" algn="l">
              <a:lnSpc>
                <a:spcPct val="90000"/>
              </a:lnSpc>
              <a:spcBef>
                <a:spcPts val="2400"/>
              </a:spcBef>
              <a:spcAft>
                <a:spcPts val="0"/>
              </a:spcAft>
              <a:buClr>
                <a:schemeClr val="dk1"/>
              </a:buClr>
              <a:buSzPts val="4800"/>
              <a:buNone/>
              <a:defRPr sz="4800"/>
            </a:lvl6pPr>
            <a:lvl7pPr indent="-228600" lvl="6" marL="3200400" algn="l">
              <a:lnSpc>
                <a:spcPct val="90000"/>
              </a:lnSpc>
              <a:spcBef>
                <a:spcPts val="2400"/>
              </a:spcBef>
              <a:spcAft>
                <a:spcPts val="0"/>
              </a:spcAft>
              <a:buClr>
                <a:schemeClr val="dk1"/>
              </a:buClr>
              <a:buSzPts val="4800"/>
              <a:buNone/>
              <a:defRPr sz="4800"/>
            </a:lvl7pPr>
            <a:lvl8pPr indent="-228600" lvl="7" marL="3657600" algn="l">
              <a:lnSpc>
                <a:spcPct val="90000"/>
              </a:lnSpc>
              <a:spcBef>
                <a:spcPts val="2400"/>
              </a:spcBef>
              <a:spcAft>
                <a:spcPts val="0"/>
              </a:spcAft>
              <a:buClr>
                <a:schemeClr val="dk1"/>
              </a:buClr>
              <a:buSzPts val="4800"/>
              <a:buNone/>
              <a:defRPr sz="4800"/>
            </a:lvl8pPr>
            <a:lvl9pPr indent="-228600" lvl="8" marL="4114800" algn="l">
              <a:lnSpc>
                <a:spcPct val="90000"/>
              </a:lnSpc>
              <a:spcBef>
                <a:spcPts val="2400"/>
              </a:spcBef>
              <a:spcAft>
                <a:spcPts val="0"/>
              </a:spcAft>
              <a:buClr>
                <a:schemeClr val="dk1"/>
              </a:buClr>
              <a:buSzPts val="4800"/>
              <a:buNone/>
              <a:defRPr sz="4800"/>
            </a:lvl9pPr>
          </a:lstStyle>
          <a:p/>
        </p:txBody>
      </p:sp>
      <p:sp>
        <p:nvSpPr>
          <p:cNvPr id="65" name="Google Shape;65;p11"/>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21120"/>
              <a:buFont typeface="Calibri"/>
              <a:buNone/>
              <a:defRPr b="0" i="0" sz="2112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3017520" y="8763000"/>
            <a:ext cx="37856160" cy="20886422"/>
          </a:xfrm>
          <a:prstGeom prst="rect">
            <a:avLst/>
          </a:prstGeom>
          <a:noFill/>
          <a:ln>
            <a:noFill/>
          </a:ln>
        </p:spPr>
        <p:txBody>
          <a:bodyPr anchorCtr="0" anchor="t" bIns="45700" lIns="91425" spcFirstLastPara="1" rIns="91425" wrap="square" tIns="45700">
            <a:normAutofit/>
          </a:bodyPr>
          <a:lstStyle>
            <a:lvl1pPr indent="-1082040" lvl="0" marL="457200" marR="0" rtl="0" algn="l">
              <a:lnSpc>
                <a:spcPct val="90000"/>
              </a:lnSpc>
              <a:spcBef>
                <a:spcPts val="4800"/>
              </a:spcBef>
              <a:spcAft>
                <a:spcPts val="0"/>
              </a:spcAft>
              <a:buClr>
                <a:schemeClr val="dk1"/>
              </a:buClr>
              <a:buSzPts val="13440"/>
              <a:buFont typeface="Arial"/>
              <a:buChar char="•"/>
              <a:defRPr b="0" i="0" sz="13439" u="none" cap="none" strike="noStrike">
                <a:solidFill>
                  <a:schemeClr val="dk1"/>
                </a:solidFill>
                <a:latin typeface="Calibri"/>
                <a:ea typeface="Calibri"/>
                <a:cs typeface="Calibri"/>
                <a:sym typeface="Calibri"/>
              </a:defRPr>
            </a:lvl1pPr>
            <a:lvl2pPr indent="-960120" lvl="1" marL="914400" marR="0" rtl="0" algn="l">
              <a:lnSpc>
                <a:spcPct val="90000"/>
              </a:lnSpc>
              <a:spcBef>
                <a:spcPts val="2400"/>
              </a:spcBef>
              <a:spcAft>
                <a:spcPts val="0"/>
              </a:spcAft>
              <a:buClr>
                <a:schemeClr val="dk1"/>
              </a:buClr>
              <a:buSzPts val="11520"/>
              <a:buFont typeface="Arial"/>
              <a:buChar char="•"/>
              <a:defRPr b="0" i="0" sz="11520" u="none" cap="none" strike="noStrike">
                <a:solidFill>
                  <a:schemeClr val="dk1"/>
                </a:solidFill>
                <a:latin typeface="Calibri"/>
                <a:ea typeface="Calibri"/>
                <a:cs typeface="Calibri"/>
                <a:sym typeface="Calibri"/>
              </a:defRPr>
            </a:lvl2pPr>
            <a:lvl3pPr indent="-838200" lvl="2" marL="1371600" marR="0" rtl="0" algn="l">
              <a:lnSpc>
                <a:spcPct val="90000"/>
              </a:lnSpc>
              <a:spcBef>
                <a:spcPts val="240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3pPr>
            <a:lvl4pPr indent="-777239" lvl="3" marL="18288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4pPr>
            <a:lvl5pPr indent="-777239" lvl="4" marL="22860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5pPr>
            <a:lvl6pPr indent="-777239" lvl="5" marL="27432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6pPr>
            <a:lvl7pPr indent="-777239" lvl="6" marL="32004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7pPr>
            <a:lvl8pPr indent="-777239" lvl="7" marL="36576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8pPr>
            <a:lvl9pPr indent="-777240" lvl="8" marL="41148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017520" y="30510487"/>
            <a:ext cx="9875520" cy="1752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576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14538960" y="30510487"/>
            <a:ext cx="14813280" cy="17526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576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30998160" y="30510487"/>
            <a:ext cx="9875520" cy="17526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5760" u="none" cap="none" strike="noStrike">
                <a:solidFill>
                  <a:srgbClr val="888888"/>
                </a:solidFill>
                <a:latin typeface="Calibri"/>
                <a:ea typeface="Calibri"/>
                <a:cs typeface="Calibri"/>
                <a:sym typeface="Calibri"/>
              </a:defRPr>
            </a:lvl1pPr>
            <a:lvl2pPr indent="0" lvl="1" marL="0" marR="0" rtl="0" algn="r">
              <a:spcBef>
                <a:spcPts val="0"/>
              </a:spcBef>
              <a:buNone/>
              <a:defRPr b="0" i="0" sz="5760" u="none" cap="none" strike="noStrike">
                <a:solidFill>
                  <a:srgbClr val="888888"/>
                </a:solidFill>
                <a:latin typeface="Calibri"/>
                <a:ea typeface="Calibri"/>
                <a:cs typeface="Calibri"/>
                <a:sym typeface="Calibri"/>
              </a:defRPr>
            </a:lvl2pPr>
            <a:lvl3pPr indent="0" lvl="2" marL="0" marR="0" rtl="0" algn="r">
              <a:spcBef>
                <a:spcPts val="0"/>
              </a:spcBef>
              <a:buNone/>
              <a:defRPr b="0" i="0" sz="5760" u="none" cap="none" strike="noStrike">
                <a:solidFill>
                  <a:srgbClr val="888888"/>
                </a:solidFill>
                <a:latin typeface="Calibri"/>
                <a:ea typeface="Calibri"/>
                <a:cs typeface="Calibri"/>
                <a:sym typeface="Calibri"/>
              </a:defRPr>
            </a:lvl3pPr>
            <a:lvl4pPr indent="0" lvl="3" marL="0" marR="0" rtl="0" algn="r">
              <a:spcBef>
                <a:spcPts val="0"/>
              </a:spcBef>
              <a:buNone/>
              <a:defRPr b="0" i="0" sz="5760" u="none" cap="none" strike="noStrike">
                <a:solidFill>
                  <a:srgbClr val="888888"/>
                </a:solidFill>
                <a:latin typeface="Calibri"/>
                <a:ea typeface="Calibri"/>
                <a:cs typeface="Calibri"/>
                <a:sym typeface="Calibri"/>
              </a:defRPr>
            </a:lvl4pPr>
            <a:lvl5pPr indent="0" lvl="4" marL="0" marR="0" rtl="0" algn="r">
              <a:spcBef>
                <a:spcPts val="0"/>
              </a:spcBef>
              <a:buNone/>
              <a:defRPr b="0" i="0" sz="5760" u="none" cap="none" strike="noStrike">
                <a:solidFill>
                  <a:srgbClr val="888888"/>
                </a:solidFill>
                <a:latin typeface="Calibri"/>
                <a:ea typeface="Calibri"/>
                <a:cs typeface="Calibri"/>
                <a:sym typeface="Calibri"/>
              </a:defRPr>
            </a:lvl5pPr>
            <a:lvl6pPr indent="0" lvl="5" marL="0" marR="0" rtl="0" algn="r">
              <a:spcBef>
                <a:spcPts val="0"/>
              </a:spcBef>
              <a:buNone/>
              <a:defRPr b="0" i="0" sz="5760" u="none" cap="none" strike="noStrike">
                <a:solidFill>
                  <a:srgbClr val="888888"/>
                </a:solidFill>
                <a:latin typeface="Calibri"/>
                <a:ea typeface="Calibri"/>
                <a:cs typeface="Calibri"/>
                <a:sym typeface="Calibri"/>
              </a:defRPr>
            </a:lvl6pPr>
            <a:lvl7pPr indent="0" lvl="6" marL="0" marR="0" rtl="0" algn="r">
              <a:spcBef>
                <a:spcPts val="0"/>
              </a:spcBef>
              <a:buNone/>
              <a:defRPr b="0" i="0" sz="5760" u="none" cap="none" strike="noStrike">
                <a:solidFill>
                  <a:srgbClr val="888888"/>
                </a:solidFill>
                <a:latin typeface="Calibri"/>
                <a:ea typeface="Calibri"/>
                <a:cs typeface="Calibri"/>
                <a:sym typeface="Calibri"/>
              </a:defRPr>
            </a:lvl7pPr>
            <a:lvl8pPr indent="0" lvl="7" marL="0" marR="0" rtl="0" algn="r">
              <a:spcBef>
                <a:spcPts val="0"/>
              </a:spcBef>
              <a:buNone/>
              <a:defRPr b="0" i="0" sz="5760" u="none" cap="none" strike="noStrike">
                <a:solidFill>
                  <a:srgbClr val="888888"/>
                </a:solidFill>
                <a:latin typeface="Calibri"/>
                <a:ea typeface="Calibri"/>
                <a:cs typeface="Calibri"/>
                <a:sym typeface="Calibri"/>
              </a:defRPr>
            </a:lvl8pPr>
            <a:lvl9pPr indent="0" lvl="8" marL="0" marR="0" rtl="0" algn="r">
              <a:spcBef>
                <a:spcPts val="0"/>
              </a:spcBef>
              <a:buNone/>
              <a:defRPr b="0" i="0" sz="576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www.baseball-reference.com" TargetMode="External"/><Relationship Id="rId10" Type="http://schemas.openxmlformats.org/officeDocument/2006/relationships/image" Target="../media/image3.png"/><Relationship Id="rId9" Type="http://schemas.openxmlformats.org/officeDocument/2006/relationships/image" Target="../media/image2.png"/><Relationship Id="rId5" Type="http://schemas.openxmlformats.org/officeDocument/2006/relationships/hyperlink" Target="http://www.newsapi.org" TargetMode="External"/><Relationship Id="rId6" Type="http://schemas.openxmlformats.org/officeDocument/2006/relationships/hyperlink" Target="http://www.thesportsdb.com" TargetMode="External"/><Relationship Id="rId7" Type="http://schemas.openxmlformats.org/officeDocument/2006/relationships/hyperlink" Target="https://www.cs.csub.edu/~sportsball/project/main.php" TargetMode="External"/><Relationship Id="rId8"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83" name="Shape 83"/>
        <p:cNvGrpSpPr/>
        <p:nvPr/>
      </p:nvGrpSpPr>
      <p:grpSpPr>
        <a:xfrm>
          <a:off x="0" y="0"/>
          <a:ext cx="0" cy="0"/>
          <a:chOff x="0" y="0"/>
          <a:chExt cx="0" cy="0"/>
        </a:xfrm>
      </p:grpSpPr>
      <p:sp>
        <p:nvSpPr>
          <p:cNvPr id="84" name="Google Shape;84;g316536b55f8_0_0"/>
          <p:cNvSpPr/>
          <p:nvPr/>
        </p:nvSpPr>
        <p:spPr>
          <a:xfrm>
            <a:off x="457200" y="31546800"/>
            <a:ext cx="42976800" cy="914400"/>
          </a:xfrm>
          <a:prstGeom prst="rect">
            <a:avLst/>
          </a:prstGeom>
          <a:solidFill>
            <a:srgbClr val="005DAA"/>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7258" u="none" cap="none" strike="noStrike">
              <a:solidFill>
                <a:schemeClr val="lt1"/>
              </a:solidFill>
              <a:latin typeface="Calibri"/>
              <a:ea typeface="Calibri"/>
              <a:cs typeface="Calibri"/>
              <a:sym typeface="Calibri"/>
            </a:endParaRPr>
          </a:p>
        </p:txBody>
      </p:sp>
      <p:sp>
        <p:nvSpPr>
          <p:cNvPr id="85" name="Google Shape;85;g316536b55f8_0_0"/>
          <p:cNvSpPr/>
          <p:nvPr/>
        </p:nvSpPr>
        <p:spPr>
          <a:xfrm>
            <a:off x="293100" y="5029200"/>
            <a:ext cx="43140900" cy="457200"/>
          </a:xfrm>
          <a:prstGeom prst="rect">
            <a:avLst/>
          </a:prstGeom>
          <a:solidFill>
            <a:srgbClr val="FFD2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7258" u="none" cap="none" strike="noStrike">
              <a:solidFill>
                <a:schemeClr val="lt1"/>
              </a:solidFill>
              <a:latin typeface="Calibri"/>
              <a:ea typeface="Calibri"/>
              <a:cs typeface="Calibri"/>
              <a:sym typeface="Calibri"/>
            </a:endParaRPr>
          </a:p>
        </p:txBody>
      </p:sp>
      <p:sp>
        <p:nvSpPr>
          <p:cNvPr id="86" name="Google Shape;86;g316536b55f8_0_0"/>
          <p:cNvSpPr/>
          <p:nvPr/>
        </p:nvSpPr>
        <p:spPr>
          <a:xfrm>
            <a:off x="293050" y="457200"/>
            <a:ext cx="43140900" cy="4572000"/>
          </a:xfrm>
          <a:prstGeom prst="rect">
            <a:avLst/>
          </a:prstGeom>
          <a:solidFill>
            <a:srgbClr val="005D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7258" u="none" cap="none" strike="noStrike">
              <a:solidFill>
                <a:schemeClr val="lt1"/>
              </a:solidFill>
              <a:latin typeface="Calibri"/>
              <a:ea typeface="Calibri"/>
              <a:cs typeface="Calibri"/>
              <a:sym typeface="Calibri"/>
            </a:endParaRPr>
          </a:p>
        </p:txBody>
      </p:sp>
      <p:sp>
        <p:nvSpPr>
          <p:cNvPr id="87" name="Google Shape;87;g316536b55f8_0_0"/>
          <p:cNvSpPr txBox="1"/>
          <p:nvPr/>
        </p:nvSpPr>
        <p:spPr>
          <a:xfrm>
            <a:off x="13228981" y="31650057"/>
            <a:ext cx="17433300" cy="708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4000" u="none" cap="none" strike="noStrike">
                <a:solidFill>
                  <a:schemeClr val="lt1"/>
                </a:solidFill>
                <a:latin typeface="Palatino Linotype"/>
                <a:ea typeface="Palatino Linotype"/>
                <a:cs typeface="Palatino Linotype"/>
                <a:sym typeface="Palatino Linotype"/>
              </a:rPr>
              <a:t>Department of Computer and Electrical Engineering and Computer Science</a:t>
            </a:r>
            <a:endParaRPr/>
          </a:p>
        </p:txBody>
      </p:sp>
      <p:sp>
        <p:nvSpPr>
          <p:cNvPr id="88" name="Google Shape;88;g316536b55f8_0_0"/>
          <p:cNvSpPr txBox="1"/>
          <p:nvPr/>
        </p:nvSpPr>
        <p:spPr>
          <a:xfrm>
            <a:off x="11429999" y="457200"/>
            <a:ext cx="30986400" cy="3047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9600">
                <a:solidFill>
                  <a:schemeClr val="lt1"/>
                </a:solidFill>
                <a:latin typeface="Calibri"/>
                <a:ea typeface="Calibri"/>
                <a:cs typeface="Calibri"/>
                <a:sym typeface="Calibri"/>
              </a:rPr>
              <a:t>Sportsball</a:t>
            </a:r>
            <a:endParaRPr/>
          </a:p>
          <a:p>
            <a:pPr indent="0" lvl="0" marL="0" marR="0" rtl="0" algn="ctr">
              <a:spcBef>
                <a:spcPts val="0"/>
              </a:spcBef>
              <a:spcAft>
                <a:spcPts val="0"/>
              </a:spcAft>
              <a:buNone/>
            </a:pPr>
            <a:r>
              <a:rPr lang="en-US" sz="9600">
                <a:solidFill>
                  <a:schemeClr val="lt1"/>
                </a:solidFill>
                <a:latin typeface="Calibri"/>
                <a:ea typeface="Calibri"/>
                <a:cs typeface="Calibri"/>
                <a:sym typeface="Calibri"/>
              </a:rPr>
              <a:t>Visualization of Baseball Data</a:t>
            </a:r>
            <a:endParaRPr sz="9600">
              <a:solidFill>
                <a:schemeClr val="lt1"/>
              </a:solidFill>
              <a:latin typeface="Calibri"/>
              <a:ea typeface="Calibri"/>
              <a:cs typeface="Calibri"/>
              <a:sym typeface="Calibri"/>
            </a:endParaRPr>
          </a:p>
        </p:txBody>
      </p:sp>
      <p:sp>
        <p:nvSpPr>
          <p:cNvPr id="89" name="Google Shape;89;g316536b55f8_0_0"/>
          <p:cNvSpPr txBox="1"/>
          <p:nvPr/>
        </p:nvSpPr>
        <p:spPr>
          <a:xfrm>
            <a:off x="10515600" y="3657600"/>
            <a:ext cx="31900800" cy="1200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7200">
                <a:solidFill>
                  <a:schemeClr val="lt1"/>
                </a:solidFill>
                <a:latin typeface="Calibri"/>
                <a:ea typeface="Calibri"/>
                <a:cs typeface="Calibri"/>
                <a:sym typeface="Calibri"/>
              </a:rPr>
              <a:t>Jesse Garcia, Gustavo Jimenez, </a:t>
            </a:r>
            <a:r>
              <a:rPr lang="en-US" sz="7200">
                <a:solidFill>
                  <a:schemeClr val="lt1"/>
                </a:solidFill>
                <a:latin typeface="Calibri"/>
                <a:ea typeface="Calibri"/>
                <a:cs typeface="Calibri"/>
                <a:sym typeface="Calibri"/>
              </a:rPr>
              <a:t>Aaron</a:t>
            </a:r>
            <a:r>
              <a:rPr lang="en-US" sz="7200">
                <a:solidFill>
                  <a:schemeClr val="lt1"/>
                </a:solidFill>
                <a:latin typeface="Calibri"/>
                <a:ea typeface="Calibri"/>
                <a:cs typeface="Calibri"/>
                <a:sym typeface="Calibri"/>
              </a:rPr>
              <a:t> Pacheco, Nathan Wardinsky, Alejandra Zacarias </a:t>
            </a:r>
            <a:endParaRPr sz="7200">
              <a:solidFill>
                <a:schemeClr val="lt1"/>
              </a:solidFill>
              <a:latin typeface="Calibri"/>
              <a:ea typeface="Calibri"/>
              <a:cs typeface="Calibri"/>
              <a:sym typeface="Calibri"/>
            </a:endParaRPr>
          </a:p>
        </p:txBody>
      </p:sp>
      <p:pic>
        <p:nvPicPr>
          <p:cNvPr id="90" name="Google Shape;90;g316536b55f8_0_0"/>
          <p:cNvPicPr preferRelativeResize="0"/>
          <p:nvPr/>
        </p:nvPicPr>
        <p:blipFill rotWithShape="1">
          <a:blip r:embed="rId3">
            <a:alphaModFix/>
          </a:blip>
          <a:srcRect b="0" l="0" r="0" t="0"/>
          <a:stretch/>
        </p:blipFill>
        <p:spPr>
          <a:xfrm>
            <a:off x="457200" y="942500"/>
            <a:ext cx="4114950" cy="3673232"/>
          </a:xfrm>
          <a:prstGeom prst="rect">
            <a:avLst/>
          </a:prstGeom>
          <a:noFill/>
          <a:ln>
            <a:noFill/>
          </a:ln>
        </p:spPr>
      </p:pic>
      <p:sp>
        <p:nvSpPr>
          <p:cNvPr id="91" name="Google Shape;91;g316536b55f8_0_0"/>
          <p:cNvSpPr txBox="1"/>
          <p:nvPr/>
        </p:nvSpPr>
        <p:spPr>
          <a:xfrm>
            <a:off x="4572149" y="596106"/>
            <a:ext cx="6857700" cy="4433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7600">
                <a:solidFill>
                  <a:srgbClr val="F2F2F2"/>
                </a:solidFill>
                <a:latin typeface="Palatino Linotype"/>
                <a:ea typeface="Palatino Linotype"/>
                <a:cs typeface="Palatino Linotype"/>
                <a:sym typeface="Palatino Linotype"/>
              </a:rPr>
              <a:t>CSU Bakersfield</a:t>
            </a:r>
            <a:endParaRPr/>
          </a:p>
          <a:p>
            <a:pPr indent="0" lvl="0" marL="0" marR="0" rtl="0" algn="l">
              <a:spcBef>
                <a:spcPts val="1200"/>
              </a:spcBef>
              <a:spcAft>
                <a:spcPts val="0"/>
              </a:spcAft>
              <a:buNone/>
            </a:pPr>
            <a:r>
              <a:rPr lang="en-US" sz="4000">
                <a:solidFill>
                  <a:srgbClr val="F2F2F2"/>
                </a:solidFill>
                <a:latin typeface="Palatino Linotype"/>
                <a:ea typeface="Palatino Linotype"/>
                <a:cs typeface="Palatino Linotype"/>
                <a:sym typeface="Palatino Linotype"/>
              </a:rPr>
              <a:t>School of Natural Sciences, Mathematics, and Engineering</a:t>
            </a:r>
            <a:endParaRPr sz="4000">
              <a:solidFill>
                <a:srgbClr val="F2F2F2"/>
              </a:solidFill>
              <a:latin typeface="Palatino Linotype"/>
              <a:ea typeface="Palatino Linotype"/>
              <a:cs typeface="Palatino Linotype"/>
              <a:sym typeface="Palatino Linotype"/>
            </a:endParaRPr>
          </a:p>
        </p:txBody>
      </p:sp>
      <p:sp>
        <p:nvSpPr>
          <p:cNvPr id="92" name="Google Shape;92;g316536b55f8_0_0"/>
          <p:cNvSpPr/>
          <p:nvPr/>
        </p:nvSpPr>
        <p:spPr>
          <a:xfrm>
            <a:off x="11764712" y="5858100"/>
            <a:ext cx="20205300" cy="1200600"/>
          </a:xfrm>
          <a:prstGeom prst="rect">
            <a:avLst/>
          </a:prstGeom>
          <a:solidFill>
            <a:srgbClr val="005DAA"/>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7258">
                <a:solidFill>
                  <a:srgbClr val="F2F2F2"/>
                </a:solidFill>
                <a:latin typeface="Calibri"/>
                <a:ea typeface="Calibri"/>
                <a:cs typeface="Calibri"/>
                <a:sym typeface="Calibri"/>
              </a:rPr>
              <a:t>Project Architecture</a:t>
            </a:r>
            <a:endParaRPr sz="7258">
              <a:solidFill>
                <a:srgbClr val="F2F2F2"/>
              </a:solidFill>
              <a:latin typeface="Calibri"/>
              <a:ea typeface="Calibri"/>
              <a:cs typeface="Calibri"/>
              <a:sym typeface="Calibri"/>
            </a:endParaRPr>
          </a:p>
        </p:txBody>
      </p:sp>
      <p:sp>
        <p:nvSpPr>
          <p:cNvPr id="93" name="Google Shape;93;g316536b55f8_0_0"/>
          <p:cNvSpPr txBox="1"/>
          <p:nvPr/>
        </p:nvSpPr>
        <p:spPr>
          <a:xfrm>
            <a:off x="567300" y="5742775"/>
            <a:ext cx="10436700" cy="489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4800">
              <a:solidFill>
                <a:srgbClr val="005DAA"/>
              </a:solidFill>
              <a:latin typeface="Calibri"/>
              <a:ea typeface="Calibri"/>
              <a:cs typeface="Calibri"/>
              <a:sym typeface="Calibri"/>
            </a:endParaRPr>
          </a:p>
          <a:p>
            <a:pPr indent="0" lvl="0" marL="0" rtl="0" algn="l">
              <a:spcBef>
                <a:spcPts val="0"/>
              </a:spcBef>
              <a:spcAft>
                <a:spcPts val="0"/>
              </a:spcAft>
              <a:buNone/>
            </a:pPr>
            <a:r>
              <a:t/>
            </a:r>
            <a:endParaRPr sz="4800">
              <a:solidFill>
                <a:srgbClr val="005DAA"/>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en-US" sz="4200">
                <a:solidFill>
                  <a:srgbClr val="005DAA"/>
                </a:solidFill>
                <a:latin typeface="Calibri"/>
                <a:ea typeface="Calibri"/>
                <a:cs typeface="Calibri"/>
                <a:sym typeface="Calibri"/>
              </a:rPr>
              <a:t>Sportsball is an interactive baseball website that uses real-world baseball data to predict the outcome of batter vs pitcher </a:t>
            </a:r>
            <a:r>
              <a:rPr lang="en-US" sz="4200">
                <a:solidFill>
                  <a:srgbClr val="005DAA"/>
                </a:solidFill>
                <a:latin typeface="Calibri"/>
                <a:ea typeface="Calibri"/>
                <a:cs typeface="Calibri"/>
                <a:sym typeface="Calibri"/>
              </a:rPr>
              <a:t>matchups</a:t>
            </a:r>
            <a:r>
              <a:rPr lang="en-US" sz="4200">
                <a:solidFill>
                  <a:srgbClr val="005DAA"/>
                </a:solidFill>
                <a:latin typeface="Calibri"/>
                <a:ea typeface="Calibri"/>
                <a:cs typeface="Calibri"/>
                <a:sym typeface="Calibri"/>
              </a:rPr>
              <a:t> through a baseball simulation. The main objective is to provide an engaging experience for fans, allowing them to visualize baseball analytics through an intuitive and interactive platform.</a:t>
            </a:r>
            <a:endParaRPr sz="4200">
              <a:solidFill>
                <a:srgbClr val="005DAA"/>
              </a:solidFill>
              <a:latin typeface="Calibri"/>
              <a:ea typeface="Calibri"/>
              <a:cs typeface="Calibri"/>
              <a:sym typeface="Calibri"/>
            </a:endParaRPr>
          </a:p>
        </p:txBody>
      </p:sp>
      <p:sp>
        <p:nvSpPr>
          <p:cNvPr id="94" name="Google Shape;94;g316536b55f8_0_0"/>
          <p:cNvSpPr/>
          <p:nvPr/>
        </p:nvSpPr>
        <p:spPr>
          <a:xfrm>
            <a:off x="342475" y="5899875"/>
            <a:ext cx="10600800" cy="1200600"/>
          </a:xfrm>
          <a:prstGeom prst="rect">
            <a:avLst/>
          </a:prstGeom>
          <a:solidFill>
            <a:srgbClr val="005DAA"/>
          </a:solidFill>
          <a:ln cap="flat" cmpd="sng" w="12700">
            <a:solidFill>
              <a:schemeClr val="dk1"/>
            </a:solidFill>
            <a:prstDash val="solid"/>
            <a:miter lim="8000"/>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7200">
                <a:solidFill>
                  <a:schemeClr val="lt1"/>
                </a:solidFill>
                <a:latin typeface="Calibri"/>
                <a:ea typeface="Calibri"/>
                <a:cs typeface="Calibri"/>
                <a:sym typeface="Calibri"/>
              </a:rPr>
              <a:t>Intro</a:t>
            </a:r>
            <a:endParaRPr sz="7200">
              <a:solidFill>
                <a:schemeClr val="lt1"/>
              </a:solidFill>
              <a:latin typeface="Calibri"/>
              <a:ea typeface="Calibri"/>
              <a:cs typeface="Calibri"/>
              <a:sym typeface="Calibri"/>
            </a:endParaRPr>
          </a:p>
        </p:txBody>
      </p:sp>
      <p:sp>
        <p:nvSpPr>
          <p:cNvPr id="95" name="Google Shape;95;g316536b55f8_0_0"/>
          <p:cNvSpPr txBox="1"/>
          <p:nvPr/>
        </p:nvSpPr>
        <p:spPr>
          <a:xfrm>
            <a:off x="355050" y="13308900"/>
            <a:ext cx="10538700" cy="563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4800">
              <a:solidFill>
                <a:srgbClr val="005DAA"/>
              </a:solidFill>
              <a:latin typeface="Calibri"/>
              <a:ea typeface="Calibri"/>
              <a:cs typeface="Calibri"/>
              <a:sym typeface="Calibri"/>
            </a:endParaRPr>
          </a:p>
          <a:p>
            <a:pPr indent="0" lvl="0" marL="0" rtl="0" algn="l">
              <a:spcBef>
                <a:spcPts val="0"/>
              </a:spcBef>
              <a:spcAft>
                <a:spcPts val="0"/>
              </a:spcAft>
              <a:buNone/>
            </a:pPr>
            <a:r>
              <a:rPr lang="en-US" sz="4200">
                <a:solidFill>
                  <a:srgbClr val="005DAA"/>
                </a:solidFill>
                <a:latin typeface="Calibri"/>
                <a:ea typeface="Calibri"/>
                <a:cs typeface="Calibri"/>
                <a:sym typeface="Calibri"/>
              </a:rPr>
              <a:t>Current MLB rosters are pulled from baseballreference.com where the individual player’s stats are saved on our database. We first pull the full team roster before inserting each individual player who played for them in the current year. Batters and Pitchers account for the different stats at their positions.</a:t>
            </a:r>
            <a:endParaRPr sz="5400">
              <a:solidFill>
                <a:srgbClr val="005DAA"/>
              </a:solidFill>
              <a:latin typeface="Calibri"/>
              <a:ea typeface="Calibri"/>
              <a:cs typeface="Calibri"/>
              <a:sym typeface="Calibri"/>
            </a:endParaRPr>
          </a:p>
        </p:txBody>
      </p:sp>
      <p:sp>
        <p:nvSpPr>
          <p:cNvPr id="96" name="Google Shape;96;g316536b55f8_0_0"/>
          <p:cNvSpPr/>
          <p:nvPr/>
        </p:nvSpPr>
        <p:spPr>
          <a:xfrm>
            <a:off x="293300" y="12730175"/>
            <a:ext cx="10600800" cy="1200600"/>
          </a:xfrm>
          <a:prstGeom prst="rect">
            <a:avLst/>
          </a:prstGeom>
          <a:solidFill>
            <a:srgbClr val="005DAA"/>
          </a:solidFill>
          <a:ln cap="flat" cmpd="sng" w="12700">
            <a:solidFill>
              <a:schemeClr val="dk1"/>
            </a:solidFill>
            <a:prstDash val="solid"/>
            <a:miter lim="8000"/>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7200">
                <a:solidFill>
                  <a:schemeClr val="lt1"/>
                </a:solidFill>
                <a:latin typeface="Calibri"/>
                <a:ea typeface="Calibri"/>
                <a:cs typeface="Calibri"/>
                <a:sym typeface="Calibri"/>
              </a:rPr>
              <a:t>Web Scraper</a:t>
            </a:r>
            <a:endParaRPr sz="7200">
              <a:solidFill>
                <a:schemeClr val="lt1"/>
              </a:solidFill>
              <a:latin typeface="Calibri"/>
              <a:ea typeface="Calibri"/>
              <a:cs typeface="Calibri"/>
              <a:sym typeface="Calibri"/>
            </a:endParaRPr>
          </a:p>
        </p:txBody>
      </p:sp>
      <p:sp>
        <p:nvSpPr>
          <p:cNvPr id="97" name="Google Shape;97;g316536b55f8_0_0"/>
          <p:cNvSpPr/>
          <p:nvPr/>
        </p:nvSpPr>
        <p:spPr>
          <a:xfrm>
            <a:off x="293300" y="19038475"/>
            <a:ext cx="10600800" cy="1200600"/>
          </a:xfrm>
          <a:prstGeom prst="rect">
            <a:avLst/>
          </a:prstGeom>
          <a:solidFill>
            <a:srgbClr val="005DAA"/>
          </a:solidFill>
          <a:ln cap="flat" cmpd="sng" w="12700">
            <a:solidFill>
              <a:schemeClr val="dk1"/>
            </a:solidFill>
            <a:prstDash val="solid"/>
            <a:miter lim="8000"/>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7200">
                <a:solidFill>
                  <a:schemeClr val="lt1"/>
                </a:solidFill>
                <a:latin typeface="Calibri"/>
                <a:ea typeface="Calibri"/>
                <a:cs typeface="Calibri"/>
                <a:sym typeface="Calibri"/>
              </a:rPr>
              <a:t>Database</a:t>
            </a:r>
            <a:endParaRPr sz="7200">
              <a:solidFill>
                <a:schemeClr val="lt1"/>
              </a:solidFill>
              <a:latin typeface="Calibri"/>
              <a:ea typeface="Calibri"/>
              <a:cs typeface="Calibri"/>
              <a:sym typeface="Calibri"/>
            </a:endParaRPr>
          </a:p>
        </p:txBody>
      </p:sp>
      <p:sp>
        <p:nvSpPr>
          <p:cNvPr id="98" name="Google Shape;98;g316536b55f8_0_0"/>
          <p:cNvSpPr txBox="1"/>
          <p:nvPr/>
        </p:nvSpPr>
        <p:spPr>
          <a:xfrm>
            <a:off x="457200" y="20432300"/>
            <a:ext cx="10239000" cy="232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200">
                <a:solidFill>
                  <a:srgbClr val="005DAA"/>
                </a:solidFill>
                <a:latin typeface="Calibri"/>
                <a:ea typeface="Calibri"/>
                <a:cs typeface="Calibri"/>
                <a:sym typeface="Calibri"/>
              </a:rPr>
              <a:t>The MySQL database is in charge of storing player data </a:t>
            </a:r>
            <a:r>
              <a:rPr lang="en-US" sz="4200">
                <a:solidFill>
                  <a:srgbClr val="005DAA"/>
                </a:solidFill>
                <a:latin typeface="Calibri"/>
                <a:ea typeface="Calibri"/>
                <a:cs typeface="Calibri"/>
                <a:sym typeface="Calibri"/>
              </a:rPr>
              <a:t>received</a:t>
            </a:r>
            <a:r>
              <a:rPr lang="en-US" sz="4200">
                <a:solidFill>
                  <a:srgbClr val="005DAA"/>
                </a:solidFill>
                <a:latin typeface="Calibri"/>
                <a:ea typeface="Calibri"/>
                <a:cs typeface="Calibri"/>
                <a:sym typeface="Calibri"/>
              </a:rPr>
              <a:t> by the web scraper, user accounts, and user generated player lineups.</a:t>
            </a:r>
            <a:endParaRPr sz="4200">
              <a:solidFill>
                <a:srgbClr val="005DAA"/>
              </a:solidFill>
              <a:latin typeface="Calibri"/>
              <a:ea typeface="Calibri"/>
              <a:cs typeface="Calibri"/>
              <a:sym typeface="Calibri"/>
            </a:endParaRPr>
          </a:p>
        </p:txBody>
      </p:sp>
      <p:sp>
        <p:nvSpPr>
          <p:cNvPr id="99" name="Google Shape;99;g316536b55f8_0_0"/>
          <p:cNvSpPr/>
          <p:nvPr/>
        </p:nvSpPr>
        <p:spPr>
          <a:xfrm>
            <a:off x="32730725" y="5899875"/>
            <a:ext cx="10600800" cy="1200600"/>
          </a:xfrm>
          <a:prstGeom prst="rect">
            <a:avLst/>
          </a:prstGeom>
          <a:solidFill>
            <a:srgbClr val="005DAA"/>
          </a:solidFill>
          <a:ln cap="flat" cmpd="sng" w="12700">
            <a:solidFill>
              <a:schemeClr val="dk1"/>
            </a:solidFill>
            <a:prstDash val="solid"/>
            <a:miter lim="8000"/>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7200">
                <a:solidFill>
                  <a:schemeClr val="lt1"/>
                </a:solidFill>
                <a:latin typeface="Calibri"/>
                <a:ea typeface="Calibri"/>
                <a:cs typeface="Calibri"/>
                <a:sym typeface="Calibri"/>
              </a:rPr>
              <a:t>Line Up Creation</a:t>
            </a:r>
            <a:endParaRPr sz="7200">
              <a:solidFill>
                <a:schemeClr val="lt1"/>
              </a:solidFill>
              <a:latin typeface="Calibri"/>
              <a:ea typeface="Calibri"/>
              <a:cs typeface="Calibri"/>
              <a:sym typeface="Calibri"/>
            </a:endParaRPr>
          </a:p>
        </p:txBody>
      </p:sp>
      <p:sp>
        <p:nvSpPr>
          <p:cNvPr id="100" name="Google Shape;100;g316536b55f8_0_0"/>
          <p:cNvSpPr/>
          <p:nvPr/>
        </p:nvSpPr>
        <p:spPr>
          <a:xfrm>
            <a:off x="32730625" y="16497625"/>
            <a:ext cx="10600800" cy="1200600"/>
          </a:xfrm>
          <a:prstGeom prst="rect">
            <a:avLst/>
          </a:prstGeom>
          <a:solidFill>
            <a:srgbClr val="005DAA"/>
          </a:solidFill>
          <a:ln cap="flat" cmpd="sng" w="12700">
            <a:solidFill>
              <a:schemeClr val="dk1"/>
            </a:solidFill>
            <a:prstDash val="solid"/>
            <a:miter lim="8000"/>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7200">
                <a:solidFill>
                  <a:schemeClr val="lt1"/>
                </a:solidFill>
                <a:latin typeface="Calibri"/>
                <a:ea typeface="Calibri"/>
                <a:cs typeface="Calibri"/>
                <a:sym typeface="Calibri"/>
              </a:rPr>
              <a:t>Conclusion</a:t>
            </a:r>
            <a:endParaRPr sz="7200">
              <a:solidFill>
                <a:schemeClr val="lt1"/>
              </a:solidFill>
              <a:latin typeface="Calibri"/>
              <a:ea typeface="Calibri"/>
              <a:cs typeface="Calibri"/>
              <a:sym typeface="Calibri"/>
            </a:endParaRPr>
          </a:p>
        </p:txBody>
      </p:sp>
      <p:sp>
        <p:nvSpPr>
          <p:cNvPr id="101" name="Google Shape;101;g316536b55f8_0_0"/>
          <p:cNvSpPr txBox="1"/>
          <p:nvPr/>
        </p:nvSpPr>
        <p:spPr>
          <a:xfrm>
            <a:off x="32836750" y="7387350"/>
            <a:ext cx="9853500" cy="522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200">
                <a:solidFill>
                  <a:srgbClr val="005DAA"/>
                </a:solidFill>
                <a:latin typeface="Calibri"/>
                <a:ea typeface="Calibri"/>
                <a:cs typeface="Calibri"/>
                <a:sym typeface="Calibri"/>
              </a:rPr>
              <a:t>Users are able to select their favorite batters and pitchers from any baseball era.</a:t>
            </a:r>
            <a:endParaRPr sz="4200">
              <a:solidFill>
                <a:srgbClr val="005DAA"/>
              </a:solidFill>
              <a:latin typeface="Calibri"/>
              <a:ea typeface="Calibri"/>
              <a:cs typeface="Calibri"/>
              <a:sym typeface="Calibri"/>
            </a:endParaRPr>
          </a:p>
        </p:txBody>
      </p:sp>
      <p:sp>
        <p:nvSpPr>
          <p:cNvPr id="102" name="Google Shape;102;g316536b55f8_0_0"/>
          <p:cNvSpPr/>
          <p:nvPr/>
        </p:nvSpPr>
        <p:spPr>
          <a:xfrm>
            <a:off x="31828125" y="23004725"/>
            <a:ext cx="11327400" cy="1200600"/>
          </a:xfrm>
          <a:prstGeom prst="rect">
            <a:avLst/>
          </a:prstGeom>
          <a:solidFill>
            <a:srgbClr val="005DAA"/>
          </a:solidFill>
          <a:ln cap="flat" cmpd="sng" w="12700">
            <a:solidFill>
              <a:schemeClr val="dk1"/>
            </a:solidFill>
            <a:prstDash val="solid"/>
            <a:miter lim="8000"/>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7200">
                <a:solidFill>
                  <a:schemeClr val="lt1"/>
                </a:solidFill>
                <a:latin typeface="Calibri"/>
                <a:ea typeface="Calibri"/>
                <a:cs typeface="Calibri"/>
                <a:sym typeface="Calibri"/>
              </a:rPr>
              <a:t>References</a:t>
            </a:r>
            <a:endParaRPr sz="7200">
              <a:solidFill>
                <a:schemeClr val="lt1"/>
              </a:solidFill>
              <a:latin typeface="Calibri"/>
              <a:ea typeface="Calibri"/>
              <a:cs typeface="Calibri"/>
              <a:sym typeface="Calibri"/>
            </a:endParaRPr>
          </a:p>
        </p:txBody>
      </p:sp>
      <p:sp>
        <p:nvSpPr>
          <p:cNvPr id="103" name="Google Shape;103;g316536b55f8_0_0"/>
          <p:cNvSpPr txBox="1"/>
          <p:nvPr/>
        </p:nvSpPr>
        <p:spPr>
          <a:xfrm>
            <a:off x="32048500" y="24686763"/>
            <a:ext cx="11430000" cy="489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900">
              <a:solidFill>
                <a:srgbClr val="005DAA"/>
              </a:solidFill>
              <a:latin typeface="Calibri"/>
              <a:ea typeface="Calibri"/>
              <a:cs typeface="Calibri"/>
              <a:sym typeface="Calibri"/>
            </a:endParaRPr>
          </a:p>
          <a:p>
            <a:pPr indent="0" lvl="0" marL="0" rtl="0" algn="l">
              <a:spcBef>
                <a:spcPts val="0"/>
              </a:spcBef>
              <a:spcAft>
                <a:spcPts val="0"/>
              </a:spcAft>
              <a:buNone/>
            </a:pPr>
            <a:r>
              <a:rPr lang="en-US" sz="3900">
                <a:solidFill>
                  <a:srgbClr val="005DAA"/>
                </a:solidFill>
                <a:latin typeface="Calibri"/>
                <a:ea typeface="Calibri"/>
                <a:cs typeface="Calibri"/>
                <a:sym typeface="Calibri"/>
              </a:rPr>
              <a:t>Baseball Reference: </a:t>
            </a:r>
            <a:r>
              <a:rPr lang="en-US" sz="3900" u="sng">
                <a:solidFill>
                  <a:schemeClr val="hlink"/>
                </a:solidFill>
                <a:latin typeface="Calibri"/>
                <a:ea typeface="Calibri"/>
                <a:cs typeface="Calibri"/>
                <a:sym typeface="Calibri"/>
                <a:hlinkClick r:id="rId4"/>
              </a:rPr>
              <a:t>www.baseball-reference.com</a:t>
            </a:r>
            <a:endParaRPr sz="3900">
              <a:solidFill>
                <a:srgbClr val="005DAA"/>
              </a:solidFill>
              <a:latin typeface="Calibri"/>
              <a:ea typeface="Calibri"/>
              <a:cs typeface="Calibri"/>
              <a:sym typeface="Calibri"/>
            </a:endParaRPr>
          </a:p>
          <a:p>
            <a:pPr indent="0" lvl="0" marL="0" rtl="0" algn="l">
              <a:spcBef>
                <a:spcPts val="0"/>
              </a:spcBef>
              <a:spcAft>
                <a:spcPts val="0"/>
              </a:spcAft>
              <a:buNone/>
            </a:pPr>
            <a:r>
              <a:t/>
            </a:r>
            <a:endParaRPr sz="3900">
              <a:solidFill>
                <a:srgbClr val="005DAA"/>
              </a:solidFill>
              <a:latin typeface="Calibri"/>
              <a:ea typeface="Calibri"/>
              <a:cs typeface="Calibri"/>
              <a:sym typeface="Calibri"/>
            </a:endParaRPr>
          </a:p>
          <a:p>
            <a:pPr indent="0" lvl="0" marL="0" rtl="0" algn="l">
              <a:spcBef>
                <a:spcPts val="0"/>
              </a:spcBef>
              <a:spcAft>
                <a:spcPts val="0"/>
              </a:spcAft>
              <a:buNone/>
            </a:pPr>
            <a:r>
              <a:rPr lang="en-US" sz="3900">
                <a:solidFill>
                  <a:srgbClr val="005DAA"/>
                </a:solidFill>
                <a:latin typeface="Calibri"/>
                <a:ea typeface="Calibri"/>
                <a:cs typeface="Calibri"/>
                <a:sym typeface="Calibri"/>
              </a:rPr>
              <a:t>News API: </a:t>
            </a:r>
            <a:r>
              <a:rPr lang="en-US" sz="3900" u="sng">
                <a:solidFill>
                  <a:schemeClr val="hlink"/>
                </a:solidFill>
                <a:latin typeface="Calibri"/>
                <a:ea typeface="Calibri"/>
                <a:cs typeface="Calibri"/>
                <a:sym typeface="Calibri"/>
                <a:hlinkClick r:id="rId5"/>
              </a:rPr>
              <a:t>www.newsapi.org</a:t>
            </a:r>
            <a:endParaRPr sz="3900">
              <a:solidFill>
                <a:srgbClr val="005DAA"/>
              </a:solidFill>
              <a:latin typeface="Calibri"/>
              <a:ea typeface="Calibri"/>
              <a:cs typeface="Calibri"/>
              <a:sym typeface="Calibri"/>
            </a:endParaRPr>
          </a:p>
          <a:p>
            <a:pPr indent="0" lvl="0" marL="0" rtl="0" algn="l">
              <a:spcBef>
                <a:spcPts val="0"/>
              </a:spcBef>
              <a:spcAft>
                <a:spcPts val="0"/>
              </a:spcAft>
              <a:buNone/>
            </a:pPr>
            <a:r>
              <a:t/>
            </a:r>
            <a:endParaRPr sz="3900">
              <a:solidFill>
                <a:srgbClr val="005DAA"/>
              </a:solidFill>
              <a:latin typeface="Calibri"/>
              <a:ea typeface="Calibri"/>
              <a:cs typeface="Calibri"/>
              <a:sym typeface="Calibri"/>
            </a:endParaRPr>
          </a:p>
          <a:p>
            <a:pPr indent="0" lvl="0" marL="0" rtl="0" algn="l">
              <a:spcBef>
                <a:spcPts val="0"/>
              </a:spcBef>
              <a:spcAft>
                <a:spcPts val="0"/>
              </a:spcAft>
              <a:buNone/>
            </a:pPr>
            <a:r>
              <a:rPr lang="en-US" sz="3900">
                <a:solidFill>
                  <a:srgbClr val="005DAA"/>
                </a:solidFill>
                <a:latin typeface="Calibri"/>
                <a:ea typeface="Calibri"/>
                <a:cs typeface="Calibri"/>
                <a:sym typeface="Calibri"/>
              </a:rPr>
              <a:t>The Sports DB: </a:t>
            </a:r>
            <a:r>
              <a:rPr lang="en-US" sz="3900" u="sng">
                <a:solidFill>
                  <a:schemeClr val="hlink"/>
                </a:solidFill>
                <a:latin typeface="Calibri"/>
                <a:ea typeface="Calibri"/>
                <a:cs typeface="Calibri"/>
                <a:sym typeface="Calibri"/>
                <a:hlinkClick r:id="rId6"/>
              </a:rPr>
              <a:t>www.thesportsdb.com</a:t>
            </a:r>
            <a:endParaRPr sz="3900">
              <a:solidFill>
                <a:srgbClr val="005DAA"/>
              </a:solidFill>
              <a:latin typeface="Calibri"/>
              <a:ea typeface="Calibri"/>
              <a:cs typeface="Calibri"/>
              <a:sym typeface="Calibri"/>
            </a:endParaRPr>
          </a:p>
          <a:p>
            <a:pPr indent="0" lvl="0" marL="0" rtl="0" algn="l">
              <a:spcBef>
                <a:spcPts val="0"/>
              </a:spcBef>
              <a:spcAft>
                <a:spcPts val="0"/>
              </a:spcAft>
              <a:buNone/>
            </a:pPr>
            <a:r>
              <a:t/>
            </a:r>
            <a:endParaRPr sz="3900">
              <a:solidFill>
                <a:srgbClr val="005DAA"/>
              </a:solidFill>
              <a:latin typeface="Calibri"/>
              <a:ea typeface="Calibri"/>
              <a:cs typeface="Calibri"/>
              <a:sym typeface="Calibri"/>
            </a:endParaRPr>
          </a:p>
          <a:p>
            <a:pPr indent="0" lvl="0" marL="0" rtl="0" algn="l">
              <a:spcBef>
                <a:spcPts val="0"/>
              </a:spcBef>
              <a:spcAft>
                <a:spcPts val="0"/>
              </a:spcAft>
              <a:buNone/>
            </a:pPr>
            <a:r>
              <a:rPr lang="en-US" sz="3900">
                <a:solidFill>
                  <a:srgbClr val="005DAA"/>
                </a:solidFill>
                <a:latin typeface="Calibri"/>
                <a:ea typeface="Calibri"/>
                <a:cs typeface="Calibri"/>
                <a:sym typeface="Calibri"/>
              </a:rPr>
              <a:t>Sportsball Website: </a:t>
            </a:r>
            <a:r>
              <a:rPr lang="en-US" sz="3900" u="sng">
                <a:solidFill>
                  <a:schemeClr val="hlink"/>
                </a:solidFill>
                <a:latin typeface="Calibri"/>
                <a:ea typeface="Calibri"/>
                <a:cs typeface="Calibri"/>
                <a:sym typeface="Calibri"/>
                <a:hlinkClick r:id="rId7"/>
              </a:rPr>
              <a:t>https://www.cs.csub.edu/~sportsball/project/main.php</a:t>
            </a:r>
            <a:endParaRPr sz="3900">
              <a:solidFill>
                <a:srgbClr val="005DAA"/>
              </a:solidFill>
              <a:latin typeface="Calibri"/>
              <a:ea typeface="Calibri"/>
              <a:cs typeface="Calibri"/>
              <a:sym typeface="Calibri"/>
            </a:endParaRPr>
          </a:p>
          <a:p>
            <a:pPr indent="0" lvl="0" marL="0" rtl="0" algn="l">
              <a:spcBef>
                <a:spcPts val="0"/>
              </a:spcBef>
              <a:spcAft>
                <a:spcPts val="0"/>
              </a:spcAft>
              <a:buNone/>
            </a:pPr>
            <a:r>
              <a:t/>
            </a:r>
            <a:endParaRPr sz="3900">
              <a:solidFill>
                <a:srgbClr val="005DAA"/>
              </a:solidFill>
              <a:latin typeface="Calibri"/>
              <a:ea typeface="Calibri"/>
              <a:cs typeface="Calibri"/>
              <a:sym typeface="Calibri"/>
            </a:endParaRPr>
          </a:p>
        </p:txBody>
      </p:sp>
      <p:sp>
        <p:nvSpPr>
          <p:cNvPr id="104" name="Google Shape;104;g316536b55f8_0_0"/>
          <p:cNvSpPr/>
          <p:nvPr/>
        </p:nvSpPr>
        <p:spPr>
          <a:xfrm>
            <a:off x="11917025" y="23004725"/>
            <a:ext cx="10600800" cy="1200600"/>
          </a:xfrm>
          <a:prstGeom prst="rect">
            <a:avLst/>
          </a:prstGeom>
          <a:solidFill>
            <a:srgbClr val="005DAA"/>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7258">
                <a:solidFill>
                  <a:srgbClr val="F2F2F2"/>
                </a:solidFill>
                <a:latin typeface="Calibri"/>
                <a:ea typeface="Calibri"/>
                <a:cs typeface="Calibri"/>
                <a:sym typeface="Calibri"/>
              </a:rPr>
              <a:t>Simulation</a:t>
            </a:r>
            <a:endParaRPr sz="7258">
              <a:solidFill>
                <a:srgbClr val="F2F2F2"/>
              </a:solidFill>
              <a:latin typeface="Calibri"/>
              <a:ea typeface="Calibri"/>
              <a:cs typeface="Calibri"/>
              <a:sym typeface="Calibri"/>
            </a:endParaRPr>
          </a:p>
        </p:txBody>
      </p:sp>
      <p:sp>
        <p:nvSpPr>
          <p:cNvPr id="105" name="Google Shape;105;g316536b55f8_0_0"/>
          <p:cNvSpPr txBox="1"/>
          <p:nvPr/>
        </p:nvSpPr>
        <p:spPr>
          <a:xfrm>
            <a:off x="293050" y="23135250"/>
            <a:ext cx="10863900" cy="457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4800">
              <a:solidFill>
                <a:srgbClr val="005DAA"/>
              </a:solidFill>
              <a:latin typeface="Calibri"/>
              <a:ea typeface="Calibri"/>
              <a:cs typeface="Calibri"/>
              <a:sym typeface="Calibri"/>
            </a:endParaRPr>
          </a:p>
          <a:p>
            <a:pPr indent="0" lvl="0" marL="0" rtl="0" algn="l">
              <a:spcBef>
                <a:spcPts val="0"/>
              </a:spcBef>
              <a:spcAft>
                <a:spcPts val="0"/>
              </a:spcAft>
              <a:buNone/>
            </a:pPr>
            <a:r>
              <a:t/>
            </a:r>
            <a:endParaRPr sz="4800">
              <a:solidFill>
                <a:srgbClr val="005DAA"/>
              </a:solidFill>
              <a:latin typeface="Calibri"/>
              <a:ea typeface="Calibri"/>
              <a:cs typeface="Calibri"/>
              <a:sym typeface="Calibri"/>
            </a:endParaRPr>
          </a:p>
          <a:p>
            <a:pPr indent="0" lvl="0" marL="0" rtl="0" algn="l">
              <a:spcBef>
                <a:spcPts val="0"/>
              </a:spcBef>
              <a:spcAft>
                <a:spcPts val="0"/>
              </a:spcAft>
              <a:buNone/>
            </a:pPr>
            <a:r>
              <a:rPr lang="en-US" sz="4200">
                <a:solidFill>
                  <a:srgbClr val="005DAA"/>
                </a:solidFill>
                <a:latin typeface="Calibri"/>
                <a:ea typeface="Calibri"/>
                <a:cs typeface="Calibri"/>
                <a:sym typeface="Calibri"/>
              </a:rPr>
              <a:t>Batter’s and Pitcher’s stats are compared against one another to arrive at the probability of each outcome. We first start off with whether or not they put the ball in play, otherwise they walk or strikeout. If they put it in play we then see if it is a hit and how many bases their hit would award them with. We cycle throughout each lineup until the user wishes to end the simulation.</a:t>
            </a:r>
            <a:endParaRPr sz="4200">
              <a:solidFill>
                <a:srgbClr val="005DAA"/>
              </a:solidFill>
              <a:latin typeface="Calibri"/>
              <a:ea typeface="Calibri"/>
              <a:cs typeface="Calibri"/>
              <a:sym typeface="Calibri"/>
            </a:endParaRPr>
          </a:p>
        </p:txBody>
      </p:sp>
      <p:sp>
        <p:nvSpPr>
          <p:cNvPr id="106" name="Google Shape;106;g316536b55f8_0_0"/>
          <p:cNvSpPr/>
          <p:nvPr/>
        </p:nvSpPr>
        <p:spPr>
          <a:xfrm>
            <a:off x="293050" y="23004725"/>
            <a:ext cx="10600800" cy="1200600"/>
          </a:xfrm>
          <a:prstGeom prst="rect">
            <a:avLst/>
          </a:prstGeom>
          <a:solidFill>
            <a:srgbClr val="005DAA"/>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7258">
                <a:solidFill>
                  <a:srgbClr val="F2F2F2"/>
                </a:solidFill>
                <a:latin typeface="Calibri"/>
                <a:ea typeface="Calibri"/>
                <a:cs typeface="Calibri"/>
                <a:sym typeface="Calibri"/>
              </a:rPr>
              <a:t>At Bat Logic</a:t>
            </a:r>
            <a:endParaRPr sz="7258">
              <a:solidFill>
                <a:srgbClr val="F2F2F2"/>
              </a:solidFill>
              <a:latin typeface="Calibri"/>
              <a:ea typeface="Calibri"/>
              <a:cs typeface="Calibri"/>
              <a:sym typeface="Calibri"/>
            </a:endParaRPr>
          </a:p>
        </p:txBody>
      </p:sp>
      <p:sp>
        <p:nvSpPr>
          <p:cNvPr id="107" name="Google Shape;107;g316536b55f8_0_0"/>
          <p:cNvSpPr txBox="1"/>
          <p:nvPr/>
        </p:nvSpPr>
        <p:spPr>
          <a:xfrm>
            <a:off x="12092900" y="23215825"/>
            <a:ext cx="10600800" cy="563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600">
              <a:solidFill>
                <a:schemeClr val="dk1"/>
              </a:solidFill>
              <a:latin typeface="Calibri"/>
              <a:ea typeface="Calibri"/>
              <a:cs typeface="Calibri"/>
              <a:sym typeface="Calibri"/>
            </a:endParaRPr>
          </a:p>
          <a:p>
            <a:pPr indent="0" lvl="0" marL="0" rtl="0" algn="l">
              <a:spcBef>
                <a:spcPts val="0"/>
              </a:spcBef>
              <a:spcAft>
                <a:spcPts val="0"/>
              </a:spcAft>
              <a:buNone/>
            </a:pPr>
            <a:r>
              <a:t/>
            </a:r>
            <a:endParaRPr sz="3600">
              <a:solidFill>
                <a:schemeClr val="dk1"/>
              </a:solidFill>
              <a:latin typeface="Calibri"/>
              <a:ea typeface="Calibri"/>
              <a:cs typeface="Calibri"/>
              <a:sym typeface="Calibri"/>
            </a:endParaRPr>
          </a:p>
          <a:p>
            <a:pPr indent="0" lvl="0" marL="0" rtl="0" algn="l">
              <a:lnSpc>
                <a:spcPct val="115000"/>
              </a:lnSpc>
              <a:spcBef>
                <a:spcPts val="1200"/>
              </a:spcBef>
              <a:spcAft>
                <a:spcPts val="1200"/>
              </a:spcAft>
              <a:buNone/>
            </a:pPr>
            <a:r>
              <a:rPr lang="en-US" sz="4200">
                <a:solidFill>
                  <a:srgbClr val="005DAA"/>
                </a:solidFill>
                <a:latin typeface="Calibri"/>
                <a:ea typeface="Calibri"/>
                <a:cs typeface="Calibri"/>
                <a:sym typeface="Calibri"/>
              </a:rPr>
              <a:t>Player's stats are used as inputs for the simulation, the simulation is made using WebGL and JavaScript. The user may modify these parameters to create their own unique game scenario. Once all the parameters are filled, the simulation combines everything and displays key moments from the simulated game. Data manipulation and probabilities are displayed on the right side of the simulation.</a:t>
            </a:r>
            <a:endParaRPr sz="4200">
              <a:solidFill>
                <a:srgbClr val="005DAA"/>
              </a:solidFill>
              <a:latin typeface="Calibri"/>
              <a:ea typeface="Calibri"/>
              <a:cs typeface="Calibri"/>
              <a:sym typeface="Calibri"/>
            </a:endParaRPr>
          </a:p>
        </p:txBody>
      </p:sp>
      <p:pic>
        <p:nvPicPr>
          <p:cNvPr id="108" name="Google Shape;108;g316536b55f8_0_0"/>
          <p:cNvPicPr preferRelativeResize="0"/>
          <p:nvPr/>
        </p:nvPicPr>
        <p:blipFill>
          <a:blip r:embed="rId8">
            <a:alphaModFix/>
          </a:blip>
          <a:stretch>
            <a:fillRect/>
          </a:stretch>
        </p:blipFill>
        <p:spPr>
          <a:xfrm>
            <a:off x="32730588" y="9505675"/>
            <a:ext cx="10600875" cy="6300601"/>
          </a:xfrm>
          <a:prstGeom prst="rect">
            <a:avLst/>
          </a:prstGeom>
          <a:noFill/>
          <a:ln>
            <a:noFill/>
          </a:ln>
        </p:spPr>
      </p:pic>
      <p:sp>
        <p:nvSpPr>
          <p:cNvPr id="109" name="Google Shape;109;g316536b55f8_0_0"/>
          <p:cNvSpPr txBox="1"/>
          <p:nvPr/>
        </p:nvSpPr>
        <p:spPr>
          <a:xfrm>
            <a:off x="32796125" y="17970421"/>
            <a:ext cx="10863900" cy="36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200">
                <a:solidFill>
                  <a:srgbClr val="005DAA"/>
                </a:solidFill>
                <a:latin typeface="Calibri"/>
                <a:ea typeface="Calibri"/>
                <a:cs typeface="Calibri"/>
                <a:sym typeface="Calibri"/>
              </a:rPr>
              <a:t>Our project has given us invaluable experience in effective communication and technical skills. We also learned the importance of questioning assumptions and </a:t>
            </a:r>
            <a:r>
              <a:rPr lang="en-US" sz="4200">
                <a:solidFill>
                  <a:srgbClr val="005DAA"/>
                </a:solidFill>
                <a:latin typeface="Calibri"/>
                <a:ea typeface="Calibri"/>
                <a:cs typeface="Calibri"/>
                <a:sym typeface="Calibri"/>
              </a:rPr>
              <a:t>striving</a:t>
            </a:r>
            <a:r>
              <a:rPr lang="en-US" sz="4200">
                <a:solidFill>
                  <a:srgbClr val="005DAA"/>
                </a:solidFill>
                <a:latin typeface="Calibri"/>
                <a:ea typeface="Calibri"/>
                <a:cs typeface="Calibri"/>
                <a:sym typeface="Calibri"/>
              </a:rPr>
              <a:t> to have a deeper understanding of our work.</a:t>
            </a:r>
            <a:endParaRPr sz="4200">
              <a:solidFill>
                <a:srgbClr val="005DAA"/>
              </a:solidFill>
              <a:latin typeface="Calibri"/>
              <a:ea typeface="Calibri"/>
              <a:cs typeface="Calibri"/>
              <a:sym typeface="Calibri"/>
            </a:endParaRPr>
          </a:p>
        </p:txBody>
      </p:sp>
      <p:sp>
        <p:nvSpPr>
          <p:cNvPr id="110" name="Google Shape;110;g316536b55f8_0_0"/>
          <p:cNvSpPr txBox="1"/>
          <p:nvPr/>
        </p:nvSpPr>
        <p:spPr>
          <a:xfrm>
            <a:off x="12581475" y="17459639"/>
            <a:ext cx="21031200" cy="410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200">
                <a:solidFill>
                  <a:srgbClr val="005DAA"/>
                </a:solidFill>
                <a:latin typeface="Calibri"/>
                <a:ea typeface="Calibri"/>
                <a:cs typeface="Calibri"/>
                <a:sym typeface="Calibri"/>
              </a:rPr>
              <a:t>The architecture of this project can be described in 5 components</a:t>
            </a:r>
            <a:endParaRPr sz="4200">
              <a:solidFill>
                <a:srgbClr val="005DAA"/>
              </a:solidFill>
              <a:latin typeface="Calibri"/>
              <a:ea typeface="Calibri"/>
              <a:cs typeface="Calibri"/>
              <a:sym typeface="Calibri"/>
            </a:endParaRPr>
          </a:p>
          <a:p>
            <a:pPr indent="-495300" lvl="0" marL="457200" rtl="0" algn="l">
              <a:spcBef>
                <a:spcPts val="0"/>
              </a:spcBef>
              <a:spcAft>
                <a:spcPts val="0"/>
              </a:spcAft>
              <a:buClr>
                <a:srgbClr val="005DAA"/>
              </a:buClr>
              <a:buSzPts val="4200"/>
              <a:buFont typeface="Calibri"/>
              <a:buChar char="●"/>
            </a:pPr>
            <a:r>
              <a:rPr lang="en-US" sz="4200">
                <a:solidFill>
                  <a:srgbClr val="005DAA"/>
                </a:solidFill>
                <a:latin typeface="Calibri"/>
                <a:ea typeface="Calibri"/>
                <a:cs typeface="Calibri"/>
                <a:sym typeface="Calibri"/>
              </a:rPr>
              <a:t>Web scraper pulling real </a:t>
            </a:r>
            <a:r>
              <a:rPr lang="en-US" sz="4200">
                <a:solidFill>
                  <a:srgbClr val="005DAA"/>
                </a:solidFill>
                <a:latin typeface="Calibri"/>
                <a:ea typeface="Calibri"/>
                <a:cs typeface="Calibri"/>
                <a:sym typeface="Calibri"/>
              </a:rPr>
              <a:t>life player data, both Present Day and Historical players</a:t>
            </a:r>
            <a:endParaRPr sz="4200">
              <a:solidFill>
                <a:srgbClr val="005DAA"/>
              </a:solidFill>
              <a:latin typeface="Calibri"/>
              <a:ea typeface="Calibri"/>
              <a:cs typeface="Calibri"/>
              <a:sym typeface="Calibri"/>
            </a:endParaRPr>
          </a:p>
          <a:p>
            <a:pPr indent="-495300" lvl="0" marL="457200" rtl="0" algn="l">
              <a:spcBef>
                <a:spcPts val="0"/>
              </a:spcBef>
              <a:spcAft>
                <a:spcPts val="0"/>
              </a:spcAft>
              <a:buClr>
                <a:srgbClr val="005DAA"/>
              </a:buClr>
              <a:buSzPts val="4200"/>
              <a:buFont typeface="Calibri"/>
              <a:buChar char="●"/>
            </a:pPr>
            <a:r>
              <a:rPr lang="en-US" sz="4200">
                <a:solidFill>
                  <a:srgbClr val="005DAA"/>
                </a:solidFill>
                <a:latin typeface="Calibri"/>
                <a:ea typeface="Calibri"/>
                <a:cs typeface="Calibri"/>
                <a:sym typeface="Calibri"/>
              </a:rPr>
              <a:t>Database to facilitate pulled player data, user creation, and team lineups</a:t>
            </a:r>
            <a:endParaRPr sz="4200">
              <a:solidFill>
                <a:srgbClr val="005DAA"/>
              </a:solidFill>
              <a:latin typeface="Calibri"/>
              <a:ea typeface="Calibri"/>
              <a:cs typeface="Calibri"/>
              <a:sym typeface="Calibri"/>
            </a:endParaRPr>
          </a:p>
          <a:p>
            <a:pPr indent="-495300" lvl="0" marL="457200" rtl="0" algn="l">
              <a:spcBef>
                <a:spcPts val="0"/>
              </a:spcBef>
              <a:spcAft>
                <a:spcPts val="0"/>
              </a:spcAft>
              <a:buClr>
                <a:srgbClr val="005DAA"/>
              </a:buClr>
              <a:buSzPts val="4200"/>
              <a:buFont typeface="Calibri"/>
              <a:buChar char="●"/>
            </a:pPr>
            <a:r>
              <a:rPr lang="en-US" sz="4200">
                <a:solidFill>
                  <a:srgbClr val="005DAA"/>
                </a:solidFill>
                <a:latin typeface="Calibri"/>
                <a:ea typeface="Calibri"/>
                <a:cs typeface="Calibri"/>
                <a:sym typeface="Calibri"/>
              </a:rPr>
              <a:t>Website for users to create team lineups</a:t>
            </a:r>
            <a:endParaRPr sz="4200">
              <a:solidFill>
                <a:srgbClr val="005DAA"/>
              </a:solidFill>
              <a:latin typeface="Calibri"/>
              <a:ea typeface="Calibri"/>
              <a:cs typeface="Calibri"/>
              <a:sym typeface="Calibri"/>
            </a:endParaRPr>
          </a:p>
          <a:p>
            <a:pPr indent="-495300" lvl="0" marL="457200" rtl="0" algn="l">
              <a:spcBef>
                <a:spcPts val="0"/>
              </a:spcBef>
              <a:spcAft>
                <a:spcPts val="0"/>
              </a:spcAft>
              <a:buClr>
                <a:srgbClr val="005DAA"/>
              </a:buClr>
              <a:buSzPts val="4200"/>
              <a:buFont typeface="Calibri"/>
              <a:buChar char="●"/>
            </a:pPr>
            <a:r>
              <a:rPr lang="en-US" sz="4200">
                <a:solidFill>
                  <a:srgbClr val="005DAA"/>
                </a:solidFill>
                <a:latin typeface="Calibri"/>
                <a:ea typeface="Calibri"/>
                <a:cs typeface="Calibri"/>
                <a:sym typeface="Calibri"/>
              </a:rPr>
              <a:t>Backend At Bat Logic computes play outcomes based on Batter Vs. Pitcher stats</a:t>
            </a:r>
            <a:endParaRPr sz="4200">
              <a:solidFill>
                <a:srgbClr val="005DAA"/>
              </a:solidFill>
              <a:latin typeface="Calibri"/>
              <a:ea typeface="Calibri"/>
              <a:cs typeface="Calibri"/>
              <a:sym typeface="Calibri"/>
            </a:endParaRPr>
          </a:p>
          <a:p>
            <a:pPr indent="-495300" lvl="0" marL="457200" rtl="0" algn="l">
              <a:spcBef>
                <a:spcPts val="0"/>
              </a:spcBef>
              <a:spcAft>
                <a:spcPts val="0"/>
              </a:spcAft>
              <a:buClr>
                <a:srgbClr val="005DAA"/>
              </a:buClr>
              <a:buSzPts val="4200"/>
              <a:buFont typeface="Calibri"/>
              <a:buChar char="●"/>
            </a:pPr>
            <a:r>
              <a:rPr lang="en-US" sz="4200">
                <a:solidFill>
                  <a:srgbClr val="005DAA"/>
                </a:solidFill>
                <a:latin typeface="Calibri"/>
                <a:ea typeface="Calibri"/>
                <a:cs typeface="Calibri"/>
                <a:sym typeface="Calibri"/>
              </a:rPr>
              <a:t>Front end WebGL simulation visualizing result of the play</a:t>
            </a:r>
            <a:endParaRPr sz="4200">
              <a:solidFill>
                <a:srgbClr val="005DAA"/>
              </a:solidFill>
              <a:latin typeface="Calibri"/>
              <a:ea typeface="Calibri"/>
              <a:cs typeface="Calibri"/>
              <a:sym typeface="Calibri"/>
            </a:endParaRPr>
          </a:p>
          <a:p>
            <a:pPr indent="0" lvl="0" marL="457200" rtl="0" algn="l">
              <a:spcBef>
                <a:spcPts val="0"/>
              </a:spcBef>
              <a:spcAft>
                <a:spcPts val="0"/>
              </a:spcAft>
              <a:buNone/>
            </a:pPr>
            <a:r>
              <a:t/>
            </a:r>
            <a:endParaRPr sz="4200">
              <a:solidFill>
                <a:srgbClr val="005DAA"/>
              </a:solidFill>
              <a:latin typeface="Calibri"/>
              <a:ea typeface="Calibri"/>
              <a:cs typeface="Calibri"/>
              <a:sym typeface="Calibri"/>
            </a:endParaRPr>
          </a:p>
          <a:p>
            <a:pPr indent="0" lvl="0" marL="457200" rtl="0" algn="l">
              <a:spcBef>
                <a:spcPts val="0"/>
              </a:spcBef>
              <a:spcAft>
                <a:spcPts val="0"/>
              </a:spcAft>
              <a:buNone/>
            </a:pPr>
            <a:r>
              <a:t/>
            </a:r>
            <a:endParaRPr sz="4200">
              <a:solidFill>
                <a:srgbClr val="005DAA"/>
              </a:solidFill>
              <a:latin typeface="Calibri"/>
              <a:ea typeface="Calibri"/>
              <a:cs typeface="Calibri"/>
              <a:sym typeface="Calibri"/>
            </a:endParaRPr>
          </a:p>
        </p:txBody>
      </p:sp>
      <p:sp>
        <p:nvSpPr>
          <p:cNvPr id="111" name="Google Shape;111;g316536b55f8_0_0"/>
          <p:cNvSpPr txBox="1"/>
          <p:nvPr/>
        </p:nvSpPr>
        <p:spPr>
          <a:xfrm>
            <a:off x="23670888" y="29695175"/>
            <a:ext cx="6504600" cy="91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000">
                <a:solidFill>
                  <a:srgbClr val="005DAA"/>
                </a:solidFill>
                <a:latin typeface="Calibri"/>
                <a:ea typeface="Calibri"/>
                <a:cs typeface="Calibri"/>
                <a:sym typeface="Calibri"/>
              </a:rPr>
              <a:t>Example of a play outcome</a:t>
            </a:r>
            <a:endParaRPr sz="4000">
              <a:solidFill>
                <a:srgbClr val="005DAA"/>
              </a:solidFill>
              <a:latin typeface="Calibri"/>
              <a:ea typeface="Calibri"/>
              <a:cs typeface="Calibri"/>
              <a:sym typeface="Calibri"/>
            </a:endParaRPr>
          </a:p>
        </p:txBody>
      </p:sp>
      <p:pic>
        <p:nvPicPr>
          <p:cNvPr id="112" name="Google Shape;112;g316536b55f8_0_0"/>
          <p:cNvPicPr preferRelativeResize="0"/>
          <p:nvPr/>
        </p:nvPicPr>
        <p:blipFill>
          <a:blip r:embed="rId9">
            <a:alphaModFix/>
          </a:blip>
          <a:stretch>
            <a:fillRect/>
          </a:stretch>
        </p:blipFill>
        <p:spPr>
          <a:xfrm>
            <a:off x="23554863" y="23004725"/>
            <a:ext cx="7412100" cy="6690450"/>
          </a:xfrm>
          <a:prstGeom prst="rect">
            <a:avLst/>
          </a:prstGeom>
          <a:noFill/>
          <a:ln>
            <a:noFill/>
          </a:ln>
        </p:spPr>
      </p:pic>
      <p:pic>
        <p:nvPicPr>
          <p:cNvPr id="113" name="Google Shape;113;g316536b55f8_0_0"/>
          <p:cNvPicPr preferRelativeResize="0"/>
          <p:nvPr/>
        </p:nvPicPr>
        <p:blipFill>
          <a:blip r:embed="rId10">
            <a:alphaModFix/>
          </a:blip>
          <a:stretch>
            <a:fillRect/>
          </a:stretch>
        </p:blipFill>
        <p:spPr>
          <a:xfrm>
            <a:off x="15492313" y="7276700"/>
            <a:ext cx="12906632" cy="99649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2015-03-25T04:33:25Z</dcterms:created>
  <dc:creator>Melissa Danforth</dc:creator>
</cp:coreProperties>
</file>