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4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6DA8B5-FA6D-E1FE-872B-8D0E909E24AB}" v="333" dt="2020-02-07T01:11:05.304"/>
    <p1510:client id="{2926CD9F-629D-4990-94FC-E3321C9C6590}" v="403" dt="2020-02-06T01:48:59.671"/>
    <p1510:client id="{518D248C-B9C3-4C8C-B171-3DB6349ADA1B}" v="28" dt="2020-02-06T01:49:56.562"/>
    <p1510:client id="{6770432E-D613-4C6D-97EC-B8A39D798A03}" v="102" dt="2020-02-06T01:34:27.589"/>
    <p1510:client id="{88C204C6-6FAC-9B50-0527-E5C0E369DBF2}" v="27" dt="2020-02-06T23:56:26.2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win Hernandez" userId="S::ehernandez44@csub.edu::12773cd5-b304-4ee7-9f8b-2c089a724de7" providerId="AD" clId="Web-{518D248C-B9C3-4C8C-B171-3DB6349ADA1B}"/>
    <pc:docChg chg="modSld">
      <pc:chgData name="Edwin Hernandez" userId="S::ehernandez44@csub.edu::12773cd5-b304-4ee7-9f8b-2c089a724de7" providerId="AD" clId="Web-{518D248C-B9C3-4C8C-B171-3DB6349ADA1B}" dt="2020-02-06T01:49:56.515" v="27"/>
      <pc:docMkLst>
        <pc:docMk/>
      </pc:docMkLst>
      <pc:sldChg chg="addSp delSp modSp">
        <pc:chgData name="Edwin Hernandez" userId="S::ehernandez44@csub.edu::12773cd5-b304-4ee7-9f8b-2c089a724de7" providerId="AD" clId="Web-{518D248C-B9C3-4C8C-B171-3DB6349ADA1B}" dt="2020-02-06T01:49:56.515" v="27"/>
        <pc:sldMkLst>
          <pc:docMk/>
          <pc:sldMk cId="1545419339" sldId="257"/>
        </pc:sldMkLst>
        <pc:spChg chg="add del mod">
          <ac:chgData name="Edwin Hernandez" userId="S::ehernandez44@csub.edu::12773cd5-b304-4ee7-9f8b-2c089a724de7" providerId="AD" clId="Web-{518D248C-B9C3-4C8C-B171-3DB6349ADA1B}" dt="2020-02-06T01:49:56.515" v="27"/>
          <ac:spMkLst>
            <pc:docMk/>
            <pc:sldMk cId="1545419339" sldId="257"/>
            <ac:spMk id="4" creationId="{2DC7D4FE-D96F-4082-B7F2-960A0EA073A2}"/>
          </ac:spMkLst>
        </pc:spChg>
        <pc:graphicFrameChg chg="add del mod ord modGraphic">
          <ac:chgData name="Edwin Hernandez" userId="S::ehernandez44@csub.edu::12773cd5-b304-4ee7-9f8b-2c089a724de7" providerId="AD" clId="Web-{518D248C-B9C3-4C8C-B171-3DB6349ADA1B}" dt="2020-02-06T01:49:56.515" v="27"/>
          <ac:graphicFrameMkLst>
            <pc:docMk/>
            <pc:sldMk cId="1545419339" sldId="257"/>
            <ac:graphicFrameMk id="5" creationId="{FE432D72-50F9-48E9-805E-8DFC00E30E83}"/>
          </ac:graphicFrameMkLst>
        </pc:graphicFrameChg>
      </pc:sldChg>
      <pc:sldChg chg="modSp">
        <pc:chgData name="Edwin Hernandez" userId="S::ehernandez44@csub.edu::12773cd5-b304-4ee7-9f8b-2c089a724de7" providerId="AD" clId="Web-{518D248C-B9C3-4C8C-B171-3DB6349ADA1B}" dt="2020-02-06T01:39:56.584" v="4" actId="20577"/>
        <pc:sldMkLst>
          <pc:docMk/>
          <pc:sldMk cId="765407710" sldId="258"/>
        </pc:sldMkLst>
        <pc:spChg chg="mod">
          <ac:chgData name="Edwin Hernandez" userId="S::ehernandez44@csub.edu::12773cd5-b304-4ee7-9f8b-2c089a724de7" providerId="AD" clId="Web-{518D248C-B9C3-4C8C-B171-3DB6349ADA1B}" dt="2020-02-06T01:39:56.584" v="4" actId="20577"/>
          <ac:spMkLst>
            <pc:docMk/>
            <pc:sldMk cId="765407710" sldId="258"/>
            <ac:spMk id="2" creationId="{4F06334C-4E17-4412-AB77-F3A65E8BC7D0}"/>
          </ac:spMkLst>
        </pc:spChg>
      </pc:sldChg>
    </pc:docChg>
  </pc:docChgLst>
  <pc:docChgLst>
    <pc:chgData name="Eddie Ekpo" userId="S::eekpo1@csub.edu::99a1f7fc-e529-4cca-9e63-c1671e567d7e" providerId="AD" clId="Web-{6770432E-D613-4C6D-97EC-B8A39D798A03}"/>
    <pc:docChg chg="modSld">
      <pc:chgData name="Eddie Ekpo" userId="S::eekpo1@csub.edu::99a1f7fc-e529-4cca-9e63-c1671e567d7e" providerId="AD" clId="Web-{6770432E-D613-4C6D-97EC-B8A39D798A03}" dt="2020-02-06T01:34:27.589" v="101" actId="20577"/>
      <pc:docMkLst>
        <pc:docMk/>
      </pc:docMkLst>
      <pc:sldChg chg="modSp">
        <pc:chgData name="Eddie Ekpo" userId="S::eekpo1@csub.edu::99a1f7fc-e529-4cca-9e63-c1671e567d7e" providerId="AD" clId="Web-{6770432E-D613-4C6D-97EC-B8A39D798A03}" dt="2020-02-06T01:34:27.589" v="100" actId="20577"/>
        <pc:sldMkLst>
          <pc:docMk/>
          <pc:sldMk cId="1545419339" sldId="257"/>
        </pc:sldMkLst>
        <pc:spChg chg="mod">
          <ac:chgData name="Eddie Ekpo" userId="S::eekpo1@csub.edu::99a1f7fc-e529-4cca-9e63-c1671e567d7e" providerId="AD" clId="Web-{6770432E-D613-4C6D-97EC-B8A39D798A03}" dt="2020-02-06T01:34:27.589" v="100" actId="20577"/>
          <ac:spMkLst>
            <pc:docMk/>
            <pc:sldMk cId="1545419339" sldId="257"/>
            <ac:spMk id="3" creationId="{5029726C-ECF2-4F76-BF4F-DCE79AF3E136}"/>
          </ac:spMkLst>
        </pc:spChg>
      </pc:sldChg>
    </pc:docChg>
  </pc:docChgLst>
  <pc:docChgLst>
    <pc:chgData name="Edwin Hernandez" userId="S::ehernandez44@csub.edu::12773cd5-b304-4ee7-9f8b-2c089a724de7" providerId="AD" clId="Web-{88C204C6-6FAC-9B50-0527-E5C0E369DBF2}"/>
    <pc:docChg chg="modSld">
      <pc:chgData name="Edwin Hernandez" userId="S::ehernandez44@csub.edu::12773cd5-b304-4ee7-9f8b-2c089a724de7" providerId="AD" clId="Web-{88C204C6-6FAC-9B50-0527-E5C0E369DBF2}" dt="2020-02-06T23:56:26.234" v="26" actId="20577"/>
      <pc:docMkLst>
        <pc:docMk/>
      </pc:docMkLst>
      <pc:sldChg chg="modSp">
        <pc:chgData name="Edwin Hernandez" userId="S::ehernandez44@csub.edu::12773cd5-b304-4ee7-9f8b-2c089a724de7" providerId="AD" clId="Web-{88C204C6-6FAC-9B50-0527-E5C0E369DBF2}" dt="2020-02-06T23:56:26.234" v="25" actId="20577"/>
        <pc:sldMkLst>
          <pc:docMk/>
          <pc:sldMk cId="1545419339" sldId="257"/>
        </pc:sldMkLst>
        <pc:spChg chg="mod">
          <ac:chgData name="Edwin Hernandez" userId="S::ehernandez44@csub.edu::12773cd5-b304-4ee7-9f8b-2c089a724de7" providerId="AD" clId="Web-{88C204C6-6FAC-9B50-0527-E5C0E369DBF2}" dt="2020-02-06T23:56:26.234" v="25" actId="20577"/>
          <ac:spMkLst>
            <pc:docMk/>
            <pc:sldMk cId="1545419339" sldId="257"/>
            <ac:spMk id="3" creationId="{5029726C-ECF2-4F76-BF4F-DCE79AF3E136}"/>
          </ac:spMkLst>
        </pc:spChg>
      </pc:sldChg>
    </pc:docChg>
  </pc:docChgLst>
  <pc:docChgLst>
    <pc:chgData name="Nicholas Kalar" userId="S::nkalar@csub.edu::8624a708-b1bf-4910-b9d2-1ad3d7c39f43" providerId="AD" clId="Web-{206DA8B5-FA6D-E1FE-872B-8D0E909E24AB}"/>
    <pc:docChg chg="addSld modSld addMainMaster delMainMaster">
      <pc:chgData name="Nicholas Kalar" userId="S::nkalar@csub.edu::8624a708-b1bf-4910-b9d2-1ad3d7c39f43" providerId="AD" clId="Web-{206DA8B5-FA6D-E1FE-872B-8D0E909E24AB}" dt="2020-02-07T01:11:05.304" v="331"/>
      <pc:docMkLst>
        <pc:docMk/>
      </pc:docMkLst>
      <pc:sldChg chg="modSp mod modClrScheme chgLayout">
        <pc:chgData name="Nicholas Kalar" userId="S::nkalar@csub.edu::8624a708-b1bf-4910-b9d2-1ad3d7c39f43" providerId="AD" clId="Web-{206DA8B5-FA6D-E1FE-872B-8D0E909E24AB}" dt="2020-02-07T01:11:05.304" v="331"/>
        <pc:sldMkLst>
          <pc:docMk/>
          <pc:sldMk cId="2979223466" sldId="256"/>
        </pc:sldMkLst>
        <pc:spChg chg="mod ord">
          <ac:chgData name="Nicholas Kalar" userId="S::nkalar@csub.edu::8624a708-b1bf-4910-b9d2-1ad3d7c39f43" providerId="AD" clId="Web-{206DA8B5-FA6D-E1FE-872B-8D0E909E24AB}" dt="2020-02-07T01:11:05.304" v="331"/>
          <ac:spMkLst>
            <pc:docMk/>
            <pc:sldMk cId="2979223466" sldId="256"/>
            <ac:spMk id="2" creationId="{00000000-0000-0000-0000-000000000000}"/>
          </ac:spMkLst>
        </pc:spChg>
        <pc:spChg chg="mod ord">
          <ac:chgData name="Nicholas Kalar" userId="S::nkalar@csub.edu::8624a708-b1bf-4910-b9d2-1ad3d7c39f43" providerId="AD" clId="Web-{206DA8B5-FA6D-E1FE-872B-8D0E909E24AB}" dt="2020-02-07T01:11:05.304" v="331"/>
          <ac:spMkLst>
            <pc:docMk/>
            <pc:sldMk cId="2979223466" sldId="256"/>
            <ac:spMk id="3" creationId="{00000000-0000-0000-0000-000000000000}"/>
          </ac:spMkLst>
        </pc:spChg>
      </pc:sldChg>
      <pc:sldChg chg="delSp modSp mod modClrScheme chgLayout">
        <pc:chgData name="Nicholas Kalar" userId="S::nkalar@csub.edu::8624a708-b1bf-4910-b9d2-1ad3d7c39f43" providerId="AD" clId="Web-{206DA8B5-FA6D-E1FE-872B-8D0E909E24AB}" dt="2020-02-07T01:11:05.304" v="331"/>
        <pc:sldMkLst>
          <pc:docMk/>
          <pc:sldMk cId="1545419339" sldId="257"/>
        </pc:sldMkLst>
        <pc:spChg chg="mod ord">
          <ac:chgData name="Nicholas Kalar" userId="S::nkalar@csub.edu::8624a708-b1bf-4910-b9d2-1ad3d7c39f43" providerId="AD" clId="Web-{206DA8B5-FA6D-E1FE-872B-8D0E909E24AB}" dt="2020-02-07T01:11:05.304" v="331"/>
          <ac:spMkLst>
            <pc:docMk/>
            <pc:sldMk cId="1545419339" sldId="257"/>
            <ac:spMk id="2" creationId="{F8A8BDF7-F872-4CF1-8DA5-C69A5BE6D69E}"/>
          </ac:spMkLst>
        </pc:spChg>
        <pc:spChg chg="mod ord">
          <ac:chgData name="Nicholas Kalar" userId="S::nkalar@csub.edu::8624a708-b1bf-4910-b9d2-1ad3d7c39f43" providerId="AD" clId="Web-{206DA8B5-FA6D-E1FE-872B-8D0E909E24AB}" dt="2020-02-07T01:11:05.304" v="331"/>
          <ac:spMkLst>
            <pc:docMk/>
            <pc:sldMk cId="1545419339" sldId="257"/>
            <ac:spMk id="3" creationId="{5029726C-ECF2-4F76-BF4F-DCE79AF3E136}"/>
          </ac:spMkLst>
        </pc:spChg>
        <pc:spChg chg="del mod ord">
          <ac:chgData name="Nicholas Kalar" userId="S::nkalar@csub.edu::8624a708-b1bf-4910-b9d2-1ad3d7c39f43" providerId="AD" clId="Web-{206DA8B5-FA6D-E1FE-872B-8D0E909E24AB}" dt="2020-02-07T00:58:51.468" v="298"/>
          <ac:spMkLst>
            <pc:docMk/>
            <pc:sldMk cId="1545419339" sldId="257"/>
            <ac:spMk id="4" creationId="{2DC7D4FE-D96F-4082-B7F2-960A0EA073A2}"/>
          </ac:spMkLst>
        </pc:spChg>
      </pc:sldChg>
      <pc:sldChg chg="modSp mod modClrScheme chgLayout">
        <pc:chgData name="Nicholas Kalar" userId="S::nkalar@csub.edu::8624a708-b1bf-4910-b9d2-1ad3d7c39f43" providerId="AD" clId="Web-{206DA8B5-FA6D-E1FE-872B-8D0E909E24AB}" dt="2020-02-07T01:11:05.304" v="331"/>
        <pc:sldMkLst>
          <pc:docMk/>
          <pc:sldMk cId="765407710" sldId="258"/>
        </pc:sldMkLst>
        <pc:spChg chg="mod ord">
          <ac:chgData name="Nicholas Kalar" userId="S::nkalar@csub.edu::8624a708-b1bf-4910-b9d2-1ad3d7c39f43" providerId="AD" clId="Web-{206DA8B5-FA6D-E1FE-872B-8D0E909E24AB}" dt="2020-02-07T01:11:05.304" v="331"/>
          <ac:spMkLst>
            <pc:docMk/>
            <pc:sldMk cId="765407710" sldId="258"/>
            <ac:spMk id="2" creationId="{4F06334C-4E17-4412-AB77-F3A65E8BC7D0}"/>
          </ac:spMkLst>
        </pc:spChg>
        <pc:spChg chg="mod ord">
          <ac:chgData name="Nicholas Kalar" userId="S::nkalar@csub.edu::8624a708-b1bf-4910-b9d2-1ad3d7c39f43" providerId="AD" clId="Web-{206DA8B5-FA6D-E1FE-872B-8D0E909E24AB}" dt="2020-02-07T01:11:05.304" v="331"/>
          <ac:spMkLst>
            <pc:docMk/>
            <pc:sldMk cId="765407710" sldId="258"/>
            <ac:spMk id="3" creationId="{5D2422E7-1F6D-4D11-AB35-DEF44FCBDF8C}"/>
          </ac:spMkLst>
        </pc:spChg>
      </pc:sldChg>
      <pc:sldChg chg="modSp add mod modClrScheme chgLayout">
        <pc:chgData name="Nicholas Kalar" userId="S::nkalar@csub.edu::8624a708-b1bf-4910-b9d2-1ad3d7c39f43" providerId="AD" clId="Web-{206DA8B5-FA6D-E1FE-872B-8D0E909E24AB}" dt="2020-02-07T01:11:05.304" v="331"/>
        <pc:sldMkLst>
          <pc:docMk/>
          <pc:sldMk cId="2956379503" sldId="259"/>
        </pc:sldMkLst>
        <pc:spChg chg="mod ord">
          <ac:chgData name="Nicholas Kalar" userId="S::nkalar@csub.edu::8624a708-b1bf-4910-b9d2-1ad3d7c39f43" providerId="AD" clId="Web-{206DA8B5-FA6D-E1FE-872B-8D0E909E24AB}" dt="2020-02-07T01:11:05.304" v="331"/>
          <ac:spMkLst>
            <pc:docMk/>
            <pc:sldMk cId="2956379503" sldId="259"/>
            <ac:spMk id="2" creationId="{E4822433-3A32-4439-A6B5-4063E8817935}"/>
          </ac:spMkLst>
        </pc:spChg>
        <pc:spChg chg="mod ord">
          <ac:chgData name="Nicholas Kalar" userId="S::nkalar@csub.edu::8624a708-b1bf-4910-b9d2-1ad3d7c39f43" providerId="AD" clId="Web-{206DA8B5-FA6D-E1FE-872B-8D0E909E24AB}" dt="2020-02-07T01:11:05.304" v="331"/>
          <ac:spMkLst>
            <pc:docMk/>
            <pc:sldMk cId="2956379503" sldId="259"/>
            <ac:spMk id="3" creationId="{734C10D7-F539-4579-9902-EAA07573399F}"/>
          </ac:spMkLst>
        </pc:spChg>
        <pc:spChg chg="mod">
          <ac:chgData name="Nicholas Kalar" userId="S::nkalar@csub.edu::8624a708-b1bf-4910-b9d2-1ad3d7c39f43" providerId="AD" clId="Web-{206DA8B5-FA6D-E1FE-872B-8D0E909E24AB}" dt="2020-02-07T01:00:43.357" v="308" actId="20577"/>
          <ac:spMkLst>
            <pc:docMk/>
            <pc:sldMk cId="2956379503" sldId="259"/>
            <ac:spMk id="4" creationId="{FC34FB87-8016-4440-9A08-66D613AF3E8C}"/>
          </ac:spMkLst>
        </pc:spChg>
      </pc:sldChg>
      <pc:sldChg chg="modSp add mod modClrScheme chgLayout">
        <pc:chgData name="Nicholas Kalar" userId="S::nkalar@csub.edu::8624a708-b1bf-4910-b9d2-1ad3d7c39f43" providerId="AD" clId="Web-{206DA8B5-FA6D-E1FE-872B-8D0E909E24AB}" dt="2020-02-07T01:11:05.304" v="331"/>
        <pc:sldMkLst>
          <pc:docMk/>
          <pc:sldMk cId="3778333629" sldId="260"/>
        </pc:sldMkLst>
        <pc:spChg chg="mod ord">
          <ac:chgData name="Nicholas Kalar" userId="S::nkalar@csub.edu::8624a708-b1bf-4910-b9d2-1ad3d7c39f43" providerId="AD" clId="Web-{206DA8B5-FA6D-E1FE-872B-8D0E909E24AB}" dt="2020-02-07T01:11:05.304" v="331"/>
          <ac:spMkLst>
            <pc:docMk/>
            <pc:sldMk cId="3778333629" sldId="260"/>
            <ac:spMk id="2" creationId="{2AE0CD74-7113-4FF8-9931-3869A0781E05}"/>
          </ac:spMkLst>
        </pc:spChg>
        <pc:picChg chg="mod ord">
          <ac:chgData name="Nicholas Kalar" userId="S::nkalar@csub.edu::8624a708-b1bf-4910-b9d2-1ad3d7c39f43" providerId="AD" clId="Web-{206DA8B5-FA6D-E1FE-872B-8D0E909E24AB}" dt="2020-02-07T01:11:05.304" v="331"/>
          <ac:picMkLst>
            <pc:docMk/>
            <pc:sldMk cId="3778333629" sldId="260"/>
            <ac:picMk id="1026" creationId="{510F565E-84D5-4F9A-A419-87E8BC6164C1}"/>
          </ac:picMkLst>
        </pc:picChg>
      </pc:sldChg>
      <pc:sldMasterChg chg="del delSldLayout">
        <pc:chgData name="Nicholas Kalar" userId="S::nkalar@csub.edu::8624a708-b1bf-4910-b9d2-1ad3d7c39f43" providerId="AD" clId="Web-{206DA8B5-FA6D-E1FE-872B-8D0E909E24AB}" dt="2020-02-06T23:40:00.339" v="1"/>
        <pc:sldMasterMkLst>
          <pc:docMk/>
          <pc:sldMasterMk cId="0" sldId="2147483648"/>
        </pc:sldMasterMkLst>
        <pc:sldLayoutChg chg="del">
          <pc:chgData name="Nicholas Kalar" userId="S::nkalar@csub.edu::8624a708-b1bf-4910-b9d2-1ad3d7c39f43" providerId="AD" clId="Web-{206DA8B5-FA6D-E1FE-872B-8D0E909E24AB}" dt="2020-02-06T23:40:00.339" v="1"/>
          <pc:sldLayoutMkLst>
            <pc:docMk/>
            <pc:sldMasterMk cId="0" sldId="2147483648"/>
            <pc:sldLayoutMk cId="0" sldId="2147483649"/>
          </pc:sldLayoutMkLst>
        </pc:sldLayoutChg>
        <pc:sldLayoutChg chg="del">
          <pc:chgData name="Nicholas Kalar" userId="S::nkalar@csub.edu::8624a708-b1bf-4910-b9d2-1ad3d7c39f43" providerId="AD" clId="Web-{206DA8B5-FA6D-E1FE-872B-8D0E909E24AB}" dt="2020-02-06T23:40:00.339" v="1"/>
          <pc:sldLayoutMkLst>
            <pc:docMk/>
            <pc:sldMasterMk cId="0" sldId="2147483648"/>
            <pc:sldLayoutMk cId="0" sldId="2147483650"/>
          </pc:sldLayoutMkLst>
        </pc:sldLayoutChg>
        <pc:sldLayoutChg chg="del">
          <pc:chgData name="Nicholas Kalar" userId="S::nkalar@csub.edu::8624a708-b1bf-4910-b9d2-1ad3d7c39f43" providerId="AD" clId="Web-{206DA8B5-FA6D-E1FE-872B-8D0E909E24AB}" dt="2020-02-06T23:40:00.339" v="1"/>
          <pc:sldLayoutMkLst>
            <pc:docMk/>
            <pc:sldMasterMk cId="0" sldId="2147483648"/>
            <pc:sldLayoutMk cId="0" sldId="2147483651"/>
          </pc:sldLayoutMkLst>
        </pc:sldLayoutChg>
        <pc:sldLayoutChg chg="del">
          <pc:chgData name="Nicholas Kalar" userId="S::nkalar@csub.edu::8624a708-b1bf-4910-b9d2-1ad3d7c39f43" providerId="AD" clId="Web-{206DA8B5-FA6D-E1FE-872B-8D0E909E24AB}" dt="2020-02-06T23:40:00.339" v="1"/>
          <pc:sldLayoutMkLst>
            <pc:docMk/>
            <pc:sldMasterMk cId="0" sldId="2147483648"/>
            <pc:sldLayoutMk cId="0" sldId="2147483652"/>
          </pc:sldLayoutMkLst>
        </pc:sldLayoutChg>
        <pc:sldLayoutChg chg="del">
          <pc:chgData name="Nicholas Kalar" userId="S::nkalar@csub.edu::8624a708-b1bf-4910-b9d2-1ad3d7c39f43" providerId="AD" clId="Web-{206DA8B5-FA6D-E1FE-872B-8D0E909E24AB}" dt="2020-02-06T23:40:00.339" v="1"/>
          <pc:sldLayoutMkLst>
            <pc:docMk/>
            <pc:sldMasterMk cId="0" sldId="2147483648"/>
            <pc:sldLayoutMk cId="0" sldId="2147483653"/>
          </pc:sldLayoutMkLst>
        </pc:sldLayoutChg>
        <pc:sldLayoutChg chg="del">
          <pc:chgData name="Nicholas Kalar" userId="S::nkalar@csub.edu::8624a708-b1bf-4910-b9d2-1ad3d7c39f43" providerId="AD" clId="Web-{206DA8B5-FA6D-E1FE-872B-8D0E909E24AB}" dt="2020-02-06T23:40:00.339" v="1"/>
          <pc:sldLayoutMkLst>
            <pc:docMk/>
            <pc:sldMasterMk cId="0" sldId="2147483648"/>
            <pc:sldLayoutMk cId="0" sldId="2147483654"/>
          </pc:sldLayoutMkLst>
        </pc:sldLayoutChg>
        <pc:sldLayoutChg chg="del">
          <pc:chgData name="Nicholas Kalar" userId="S::nkalar@csub.edu::8624a708-b1bf-4910-b9d2-1ad3d7c39f43" providerId="AD" clId="Web-{206DA8B5-FA6D-E1FE-872B-8D0E909E24AB}" dt="2020-02-06T23:40:00.339" v="1"/>
          <pc:sldLayoutMkLst>
            <pc:docMk/>
            <pc:sldMasterMk cId="0" sldId="2147483648"/>
            <pc:sldLayoutMk cId="0" sldId="2147483655"/>
          </pc:sldLayoutMkLst>
        </pc:sldLayoutChg>
        <pc:sldLayoutChg chg="del">
          <pc:chgData name="Nicholas Kalar" userId="S::nkalar@csub.edu::8624a708-b1bf-4910-b9d2-1ad3d7c39f43" providerId="AD" clId="Web-{206DA8B5-FA6D-E1FE-872B-8D0E909E24AB}" dt="2020-02-06T23:40:00.339" v="1"/>
          <pc:sldLayoutMkLst>
            <pc:docMk/>
            <pc:sldMasterMk cId="0" sldId="2147483648"/>
            <pc:sldLayoutMk cId="0" sldId="2147483656"/>
          </pc:sldLayoutMkLst>
        </pc:sldLayoutChg>
        <pc:sldLayoutChg chg="del">
          <pc:chgData name="Nicholas Kalar" userId="S::nkalar@csub.edu::8624a708-b1bf-4910-b9d2-1ad3d7c39f43" providerId="AD" clId="Web-{206DA8B5-FA6D-E1FE-872B-8D0E909E24AB}" dt="2020-02-06T23:40:00.339" v="1"/>
          <pc:sldLayoutMkLst>
            <pc:docMk/>
            <pc:sldMasterMk cId="0" sldId="2147483648"/>
            <pc:sldLayoutMk cId="0" sldId="2147483657"/>
          </pc:sldLayoutMkLst>
        </pc:sldLayoutChg>
        <pc:sldLayoutChg chg="del">
          <pc:chgData name="Nicholas Kalar" userId="S::nkalar@csub.edu::8624a708-b1bf-4910-b9d2-1ad3d7c39f43" providerId="AD" clId="Web-{206DA8B5-FA6D-E1FE-872B-8D0E909E24AB}" dt="2020-02-06T23:40:00.339" v="1"/>
          <pc:sldLayoutMkLst>
            <pc:docMk/>
            <pc:sldMasterMk cId="0" sldId="2147483648"/>
            <pc:sldLayoutMk cId="0" sldId="2147483658"/>
          </pc:sldLayoutMkLst>
        </pc:sldLayoutChg>
        <pc:sldLayoutChg chg="del">
          <pc:chgData name="Nicholas Kalar" userId="S::nkalar@csub.edu::8624a708-b1bf-4910-b9d2-1ad3d7c39f43" providerId="AD" clId="Web-{206DA8B5-FA6D-E1FE-872B-8D0E909E24AB}" dt="2020-02-06T23:40:00.339" v="1"/>
          <pc:sldLayoutMkLst>
            <pc:docMk/>
            <pc:sldMasterMk cId="0" sldId="2147483648"/>
            <pc:sldLayoutMk cId="0" sldId="2147483659"/>
          </pc:sldLayoutMkLst>
        </pc:sldLayoutChg>
        <pc:sldLayoutChg chg="del">
          <pc:chgData name="Nicholas Kalar" userId="S::nkalar@csub.edu::8624a708-b1bf-4910-b9d2-1ad3d7c39f43" providerId="AD" clId="Web-{206DA8B5-FA6D-E1FE-872B-8D0E909E24AB}" dt="2020-02-06T23:40:00.339" v="1"/>
          <pc:sldLayoutMkLst>
            <pc:docMk/>
            <pc:sldMasterMk cId="0" sldId="2147483648"/>
            <pc:sldLayoutMk cId="0" sldId="2147483661"/>
          </pc:sldLayoutMkLst>
        </pc:sldLayoutChg>
        <pc:sldLayoutChg chg="del">
          <pc:chgData name="Nicholas Kalar" userId="S::nkalar@csub.edu::8624a708-b1bf-4910-b9d2-1ad3d7c39f43" providerId="AD" clId="Web-{206DA8B5-FA6D-E1FE-872B-8D0E909E24AB}" dt="2020-02-06T23:40:00.339" v="1"/>
          <pc:sldLayoutMkLst>
            <pc:docMk/>
            <pc:sldMasterMk cId="0" sldId="2147483648"/>
            <pc:sldLayoutMk cId="0" sldId="2147483663"/>
          </pc:sldLayoutMkLst>
        </pc:sldLayoutChg>
        <pc:sldLayoutChg chg="del">
          <pc:chgData name="Nicholas Kalar" userId="S::nkalar@csub.edu::8624a708-b1bf-4910-b9d2-1ad3d7c39f43" providerId="AD" clId="Web-{206DA8B5-FA6D-E1FE-872B-8D0E909E24AB}" dt="2020-02-06T23:40:00.339" v="1"/>
          <pc:sldLayoutMkLst>
            <pc:docMk/>
            <pc:sldMasterMk cId="0" sldId="2147483648"/>
            <pc:sldLayoutMk cId="0" sldId="2147483664"/>
          </pc:sldLayoutMkLst>
        </pc:sldLayoutChg>
        <pc:sldLayoutChg chg="del">
          <pc:chgData name="Nicholas Kalar" userId="S::nkalar@csub.edu::8624a708-b1bf-4910-b9d2-1ad3d7c39f43" providerId="AD" clId="Web-{206DA8B5-FA6D-E1FE-872B-8D0E909E24AB}" dt="2020-02-06T23:40:00.339" v="1"/>
          <pc:sldLayoutMkLst>
            <pc:docMk/>
            <pc:sldMasterMk cId="0" sldId="2147483648"/>
            <pc:sldLayoutMk cId="0" sldId="2147483665"/>
          </pc:sldLayoutMkLst>
        </pc:sldLayoutChg>
        <pc:sldLayoutChg chg="del">
          <pc:chgData name="Nicholas Kalar" userId="S::nkalar@csub.edu::8624a708-b1bf-4910-b9d2-1ad3d7c39f43" providerId="AD" clId="Web-{206DA8B5-FA6D-E1FE-872B-8D0E909E24AB}" dt="2020-02-06T23:40:00.339" v="1"/>
          <pc:sldLayoutMkLst>
            <pc:docMk/>
            <pc:sldMasterMk cId="0" sldId="2147483648"/>
            <pc:sldLayoutMk cId="0" sldId="2147483666"/>
          </pc:sldLayoutMkLst>
        </pc:sldLayoutChg>
        <pc:sldLayoutChg chg="del">
          <pc:chgData name="Nicholas Kalar" userId="S::nkalar@csub.edu::8624a708-b1bf-4910-b9d2-1ad3d7c39f43" providerId="AD" clId="Web-{206DA8B5-FA6D-E1FE-872B-8D0E909E24AB}" dt="2020-02-06T23:40:00.339" v="1"/>
          <pc:sldLayoutMkLst>
            <pc:docMk/>
            <pc:sldMasterMk cId="0" sldId="2147483648"/>
            <pc:sldLayoutMk cId="0" sldId="2147483667"/>
          </pc:sldLayoutMkLst>
        </pc:sldLayoutChg>
      </pc:sldMasterChg>
      <pc:sldMasterChg chg="add del addSldLayout delSldLayout">
        <pc:chgData name="Nicholas Kalar" userId="S::nkalar@csub.edu::8624a708-b1bf-4910-b9d2-1ad3d7c39f43" providerId="AD" clId="Web-{206DA8B5-FA6D-E1FE-872B-8D0E909E24AB}" dt="2020-02-07T01:11:01.679" v="330"/>
        <pc:sldMasterMkLst>
          <pc:docMk/>
          <pc:sldMasterMk cId="3852148500" sldId="2147483672"/>
        </pc:sldMasterMkLst>
        <pc:sldLayoutChg chg="add del">
          <pc:chgData name="Nicholas Kalar" userId="S::nkalar@csub.edu::8624a708-b1bf-4910-b9d2-1ad3d7c39f43" providerId="AD" clId="Web-{206DA8B5-FA6D-E1FE-872B-8D0E909E24AB}" dt="2020-02-07T01:11:01.679" v="330"/>
          <pc:sldLayoutMkLst>
            <pc:docMk/>
            <pc:sldMasterMk cId="3852148500" sldId="2147483672"/>
            <pc:sldLayoutMk cId="3490795249" sldId="2147483673"/>
          </pc:sldLayoutMkLst>
        </pc:sldLayoutChg>
        <pc:sldLayoutChg chg="add del">
          <pc:chgData name="Nicholas Kalar" userId="S::nkalar@csub.edu::8624a708-b1bf-4910-b9d2-1ad3d7c39f43" providerId="AD" clId="Web-{206DA8B5-FA6D-E1FE-872B-8D0E909E24AB}" dt="2020-02-07T01:11:01.679" v="330"/>
          <pc:sldLayoutMkLst>
            <pc:docMk/>
            <pc:sldMasterMk cId="3852148500" sldId="2147483672"/>
            <pc:sldLayoutMk cId="4188469174" sldId="2147483674"/>
          </pc:sldLayoutMkLst>
        </pc:sldLayoutChg>
        <pc:sldLayoutChg chg="add del">
          <pc:chgData name="Nicholas Kalar" userId="S::nkalar@csub.edu::8624a708-b1bf-4910-b9d2-1ad3d7c39f43" providerId="AD" clId="Web-{206DA8B5-FA6D-E1FE-872B-8D0E909E24AB}" dt="2020-02-07T01:11:01.679" v="330"/>
          <pc:sldLayoutMkLst>
            <pc:docMk/>
            <pc:sldMasterMk cId="3852148500" sldId="2147483672"/>
            <pc:sldLayoutMk cId="3318139719" sldId="2147483675"/>
          </pc:sldLayoutMkLst>
        </pc:sldLayoutChg>
        <pc:sldLayoutChg chg="add del">
          <pc:chgData name="Nicholas Kalar" userId="S::nkalar@csub.edu::8624a708-b1bf-4910-b9d2-1ad3d7c39f43" providerId="AD" clId="Web-{206DA8B5-FA6D-E1FE-872B-8D0E909E24AB}" dt="2020-02-07T01:11:01.679" v="330"/>
          <pc:sldLayoutMkLst>
            <pc:docMk/>
            <pc:sldMasterMk cId="3852148500" sldId="2147483672"/>
            <pc:sldLayoutMk cId="1871988592" sldId="2147483676"/>
          </pc:sldLayoutMkLst>
        </pc:sldLayoutChg>
        <pc:sldLayoutChg chg="add del">
          <pc:chgData name="Nicholas Kalar" userId="S::nkalar@csub.edu::8624a708-b1bf-4910-b9d2-1ad3d7c39f43" providerId="AD" clId="Web-{206DA8B5-FA6D-E1FE-872B-8D0E909E24AB}" dt="2020-02-07T01:11:01.679" v="330"/>
          <pc:sldLayoutMkLst>
            <pc:docMk/>
            <pc:sldMasterMk cId="3852148500" sldId="2147483672"/>
            <pc:sldLayoutMk cId="2072424910" sldId="2147483677"/>
          </pc:sldLayoutMkLst>
        </pc:sldLayoutChg>
        <pc:sldLayoutChg chg="add del">
          <pc:chgData name="Nicholas Kalar" userId="S::nkalar@csub.edu::8624a708-b1bf-4910-b9d2-1ad3d7c39f43" providerId="AD" clId="Web-{206DA8B5-FA6D-E1FE-872B-8D0E909E24AB}" dt="2020-02-07T01:11:01.679" v="330"/>
          <pc:sldLayoutMkLst>
            <pc:docMk/>
            <pc:sldMasterMk cId="3852148500" sldId="2147483672"/>
            <pc:sldLayoutMk cId="2522243578" sldId="2147483678"/>
          </pc:sldLayoutMkLst>
        </pc:sldLayoutChg>
        <pc:sldLayoutChg chg="add del">
          <pc:chgData name="Nicholas Kalar" userId="S::nkalar@csub.edu::8624a708-b1bf-4910-b9d2-1ad3d7c39f43" providerId="AD" clId="Web-{206DA8B5-FA6D-E1FE-872B-8D0E909E24AB}" dt="2020-02-07T01:11:01.679" v="330"/>
          <pc:sldLayoutMkLst>
            <pc:docMk/>
            <pc:sldMasterMk cId="3852148500" sldId="2147483672"/>
            <pc:sldLayoutMk cId="3148959516" sldId="2147483679"/>
          </pc:sldLayoutMkLst>
        </pc:sldLayoutChg>
        <pc:sldLayoutChg chg="add del">
          <pc:chgData name="Nicholas Kalar" userId="S::nkalar@csub.edu::8624a708-b1bf-4910-b9d2-1ad3d7c39f43" providerId="AD" clId="Web-{206DA8B5-FA6D-E1FE-872B-8D0E909E24AB}" dt="2020-02-07T01:11:01.679" v="330"/>
          <pc:sldLayoutMkLst>
            <pc:docMk/>
            <pc:sldMasterMk cId="3852148500" sldId="2147483672"/>
            <pc:sldLayoutMk cId="1677947535" sldId="2147483680"/>
          </pc:sldLayoutMkLst>
        </pc:sldLayoutChg>
        <pc:sldLayoutChg chg="add del">
          <pc:chgData name="Nicholas Kalar" userId="S::nkalar@csub.edu::8624a708-b1bf-4910-b9d2-1ad3d7c39f43" providerId="AD" clId="Web-{206DA8B5-FA6D-E1FE-872B-8D0E909E24AB}" dt="2020-02-07T01:11:01.679" v="330"/>
          <pc:sldLayoutMkLst>
            <pc:docMk/>
            <pc:sldMasterMk cId="3852148500" sldId="2147483672"/>
            <pc:sldLayoutMk cId="100629051" sldId="2147483681"/>
          </pc:sldLayoutMkLst>
        </pc:sldLayoutChg>
        <pc:sldLayoutChg chg="add del">
          <pc:chgData name="Nicholas Kalar" userId="S::nkalar@csub.edu::8624a708-b1bf-4910-b9d2-1ad3d7c39f43" providerId="AD" clId="Web-{206DA8B5-FA6D-E1FE-872B-8D0E909E24AB}" dt="2020-02-07T01:11:01.679" v="330"/>
          <pc:sldLayoutMkLst>
            <pc:docMk/>
            <pc:sldMasterMk cId="3852148500" sldId="2147483672"/>
            <pc:sldLayoutMk cId="1156009004" sldId="2147483682"/>
          </pc:sldLayoutMkLst>
        </pc:sldLayoutChg>
        <pc:sldLayoutChg chg="add del">
          <pc:chgData name="Nicholas Kalar" userId="S::nkalar@csub.edu::8624a708-b1bf-4910-b9d2-1ad3d7c39f43" providerId="AD" clId="Web-{206DA8B5-FA6D-E1FE-872B-8D0E909E24AB}" dt="2020-02-07T01:11:01.679" v="330"/>
          <pc:sldLayoutMkLst>
            <pc:docMk/>
            <pc:sldMasterMk cId="3852148500" sldId="2147483672"/>
            <pc:sldLayoutMk cId="904510898" sldId="2147483683"/>
          </pc:sldLayoutMkLst>
        </pc:sldLayoutChg>
        <pc:sldLayoutChg chg="add del">
          <pc:chgData name="Nicholas Kalar" userId="S::nkalar@csub.edu::8624a708-b1bf-4910-b9d2-1ad3d7c39f43" providerId="AD" clId="Web-{206DA8B5-FA6D-E1FE-872B-8D0E909E24AB}" dt="2020-02-07T01:11:01.679" v="330"/>
          <pc:sldLayoutMkLst>
            <pc:docMk/>
            <pc:sldMasterMk cId="3852148500" sldId="2147483672"/>
            <pc:sldLayoutMk cId="1445478795" sldId="2147483684"/>
          </pc:sldLayoutMkLst>
        </pc:sldLayoutChg>
        <pc:sldLayoutChg chg="add del">
          <pc:chgData name="Nicholas Kalar" userId="S::nkalar@csub.edu::8624a708-b1bf-4910-b9d2-1ad3d7c39f43" providerId="AD" clId="Web-{206DA8B5-FA6D-E1FE-872B-8D0E909E24AB}" dt="2020-02-07T01:11:01.679" v="330"/>
          <pc:sldLayoutMkLst>
            <pc:docMk/>
            <pc:sldMasterMk cId="3852148500" sldId="2147483672"/>
            <pc:sldLayoutMk cId="56512127" sldId="2147483685"/>
          </pc:sldLayoutMkLst>
        </pc:sldLayoutChg>
        <pc:sldLayoutChg chg="add del">
          <pc:chgData name="Nicholas Kalar" userId="S::nkalar@csub.edu::8624a708-b1bf-4910-b9d2-1ad3d7c39f43" providerId="AD" clId="Web-{206DA8B5-FA6D-E1FE-872B-8D0E909E24AB}" dt="2020-02-07T01:11:01.679" v="330"/>
          <pc:sldLayoutMkLst>
            <pc:docMk/>
            <pc:sldMasterMk cId="3852148500" sldId="2147483672"/>
            <pc:sldLayoutMk cId="2240959526" sldId="2147483686"/>
          </pc:sldLayoutMkLst>
        </pc:sldLayoutChg>
        <pc:sldLayoutChg chg="add del">
          <pc:chgData name="Nicholas Kalar" userId="S::nkalar@csub.edu::8624a708-b1bf-4910-b9d2-1ad3d7c39f43" providerId="AD" clId="Web-{206DA8B5-FA6D-E1FE-872B-8D0E909E24AB}" dt="2020-02-07T01:11:01.679" v="330"/>
          <pc:sldLayoutMkLst>
            <pc:docMk/>
            <pc:sldMasterMk cId="3852148500" sldId="2147483672"/>
            <pc:sldLayoutMk cId="1891207274" sldId="2147483687"/>
          </pc:sldLayoutMkLst>
        </pc:sldLayoutChg>
        <pc:sldLayoutChg chg="add del">
          <pc:chgData name="Nicholas Kalar" userId="S::nkalar@csub.edu::8624a708-b1bf-4910-b9d2-1ad3d7c39f43" providerId="AD" clId="Web-{206DA8B5-FA6D-E1FE-872B-8D0E909E24AB}" dt="2020-02-07T01:11:01.679" v="330"/>
          <pc:sldLayoutMkLst>
            <pc:docMk/>
            <pc:sldMasterMk cId="3852148500" sldId="2147483672"/>
            <pc:sldLayoutMk cId="241610491" sldId="2147483688"/>
          </pc:sldLayoutMkLst>
        </pc:sldLayoutChg>
        <pc:sldLayoutChg chg="add del">
          <pc:chgData name="Nicholas Kalar" userId="S::nkalar@csub.edu::8624a708-b1bf-4910-b9d2-1ad3d7c39f43" providerId="AD" clId="Web-{206DA8B5-FA6D-E1FE-872B-8D0E909E24AB}" dt="2020-02-07T01:11:01.679" v="330"/>
          <pc:sldLayoutMkLst>
            <pc:docMk/>
            <pc:sldMasterMk cId="3852148500" sldId="2147483672"/>
            <pc:sldLayoutMk cId="3051179075" sldId="2147483689"/>
          </pc:sldLayoutMkLst>
        </pc:sldLayoutChg>
      </pc:sldMasterChg>
      <pc:sldMasterChg chg="add del addSldLayout delSldLayout modSldLayout">
        <pc:chgData name="Nicholas Kalar" userId="S::nkalar@csub.edu::8624a708-b1bf-4910-b9d2-1ad3d7c39f43" providerId="AD" clId="Web-{206DA8B5-FA6D-E1FE-872B-8D0E909E24AB}" dt="2020-02-06T23:40:09.385" v="2"/>
        <pc:sldMasterMkLst>
          <pc:docMk/>
          <pc:sldMasterMk cId="3863112321" sldId="2147483690"/>
        </pc:sldMasterMkLst>
        <pc:sldLayoutChg chg="add del mod replId">
          <pc:chgData name="Nicholas Kalar" userId="S::nkalar@csub.edu::8624a708-b1bf-4910-b9d2-1ad3d7c39f43" providerId="AD" clId="Web-{206DA8B5-FA6D-E1FE-872B-8D0E909E24AB}" dt="2020-02-06T23:40:09.385" v="2"/>
          <pc:sldLayoutMkLst>
            <pc:docMk/>
            <pc:sldMasterMk cId="3863112321" sldId="2147483690"/>
            <pc:sldLayoutMk cId="3708189288" sldId="2147483691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6T23:40:09.385" v="2"/>
          <pc:sldLayoutMkLst>
            <pc:docMk/>
            <pc:sldMasterMk cId="3863112321" sldId="2147483690"/>
            <pc:sldLayoutMk cId="1614901701" sldId="2147483692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6T23:40:09.385" v="2"/>
          <pc:sldLayoutMkLst>
            <pc:docMk/>
            <pc:sldMasterMk cId="3863112321" sldId="2147483690"/>
            <pc:sldLayoutMk cId="1522099043" sldId="2147483693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6T23:40:09.385" v="2"/>
          <pc:sldLayoutMkLst>
            <pc:docMk/>
            <pc:sldMasterMk cId="3863112321" sldId="2147483690"/>
            <pc:sldLayoutMk cId="745630798" sldId="2147483694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6T23:40:09.385" v="2"/>
          <pc:sldLayoutMkLst>
            <pc:docMk/>
            <pc:sldMasterMk cId="3863112321" sldId="2147483690"/>
            <pc:sldLayoutMk cId="1176928930" sldId="2147483695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6T23:40:09.385" v="2"/>
          <pc:sldLayoutMkLst>
            <pc:docMk/>
            <pc:sldMasterMk cId="3863112321" sldId="2147483690"/>
            <pc:sldLayoutMk cId="337135514" sldId="2147483696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6T23:40:09.385" v="2"/>
          <pc:sldLayoutMkLst>
            <pc:docMk/>
            <pc:sldMasterMk cId="3863112321" sldId="2147483690"/>
            <pc:sldLayoutMk cId="121946914" sldId="2147483697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6T23:40:09.385" v="2"/>
          <pc:sldLayoutMkLst>
            <pc:docMk/>
            <pc:sldMasterMk cId="3863112321" sldId="2147483690"/>
            <pc:sldLayoutMk cId="605983798" sldId="2147483698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6T23:40:09.385" v="2"/>
          <pc:sldLayoutMkLst>
            <pc:docMk/>
            <pc:sldMasterMk cId="3863112321" sldId="2147483690"/>
            <pc:sldLayoutMk cId="4064134389" sldId="2147483699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6T23:40:09.385" v="2"/>
          <pc:sldLayoutMkLst>
            <pc:docMk/>
            <pc:sldMasterMk cId="3863112321" sldId="2147483690"/>
            <pc:sldLayoutMk cId="4071233018" sldId="2147483700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6T23:40:09.385" v="2"/>
          <pc:sldLayoutMkLst>
            <pc:docMk/>
            <pc:sldMasterMk cId="3863112321" sldId="2147483690"/>
            <pc:sldLayoutMk cId="757965531" sldId="2147483701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6T23:40:09.385" v="2"/>
          <pc:sldLayoutMkLst>
            <pc:docMk/>
            <pc:sldMasterMk cId="3863112321" sldId="2147483690"/>
            <pc:sldLayoutMk cId="2907775166" sldId="2147483702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6T23:40:09.385" v="2"/>
          <pc:sldLayoutMkLst>
            <pc:docMk/>
            <pc:sldMasterMk cId="3863112321" sldId="2147483690"/>
            <pc:sldLayoutMk cId="532670999" sldId="2147483703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6T23:40:09.385" v="2"/>
          <pc:sldLayoutMkLst>
            <pc:docMk/>
            <pc:sldMasterMk cId="3863112321" sldId="2147483690"/>
            <pc:sldLayoutMk cId="1850814824" sldId="2147483704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6T23:40:09.385" v="2"/>
          <pc:sldLayoutMkLst>
            <pc:docMk/>
            <pc:sldMasterMk cId="3863112321" sldId="2147483690"/>
            <pc:sldLayoutMk cId="731478804" sldId="2147483705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6T23:40:09.385" v="2"/>
          <pc:sldLayoutMkLst>
            <pc:docMk/>
            <pc:sldMasterMk cId="3863112321" sldId="2147483690"/>
            <pc:sldLayoutMk cId="2508665133" sldId="2147483706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6T23:40:09.385" v="2"/>
          <pc:sldLayoutMkLst>
            <pc:docMk/>
            <pc:sldMasterMk cId="3863112321" sldId="2147483690"/>
            <pc:sldLayoutMk cId="1336546518" sldId="2147483707"/>
          </pc:sldLayoutMkLst>
        </pc:sldLayoutChg>
      </pc:sldMasterChg>
      <pc:sldMasterChg chg="add del addSldLayout delSldLayout modSldLayout">
        <pc:chgData name="Nicholas Kalar" userId="S::nkalar@csub.edu::8624a708-b1bf-4910-b9d2-1ad3d7c39f43" providerId="AD" clId="Web-{206DA8B5-FA6D-E1FE-872B-8D0E909E24AB}" dt="2020-02-06T23:40:15.042" v="3"/>
        <pc:sldMasterMkLst>
          <pc:docMk/>
          <pc:sldMasterMk cId="3597079400" sldId="2147483708"/>
        </pc:sldMasterMkLst>
        <pc:sldLayoutChg chg="add del mod replId">
          <pc:chgData name="Nicholas Kalar" userId="S::nkalar@csub.edu::8624a708-b1bf-4910-b9d2-1ad3d7c39f43" providerId="AD" clId="Web-{206DA8B5-FA6D-E1FE-872B-8D0E909E24AB}" dt="2020-02-06T23:40:15.042" v="3"/>
          <pc:sldLayoutMkLst>
            <pc:docMk/>
            <pc:sldMasterMk cId="3597079400" sldId="2147483708"/>
            <pc:sldLayoutMk cId="1455101906" sldId="2147483709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6T23:40:15.042" v="3"/>
          <pc:sldLayoutMkLst>
            <pc:docMk/>
            <pc:sldMasterMk cId="3597079400" sldId="2147483708"/>
            <pc:sldLayoutMk cId="4081916162" sldId="2147483710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6T23:40:15.042" v="3"/>
          <pc:sldLayoutMkLst>
            <pc:docMk/>
            <pc:sldMasterMk cId="3597079400" sldId="2147483708"/>
            <pc:sldLayoutMk cId="1832918783" sldId="2147483711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6T23:40:15.042" v="3"/>
          <pc:sldLayoutMkLst>
            <pc:docMk/>
            <pc:sldMasterMk cId="3597079400" sldId="2147483708"/>
            <pc:sldLayoutMk cId="1971565879" sldId="2147483712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6T23:40:15.042" v="3"/>
          <pc:sldLayoutMkLst>
            <pc:docMk/>
            <pc:sldMasterMk cId="3597079400" sldId="2147483708"/>
            <pc:sldLayoutMk cId="4029101199" sldId="2147483713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6T23:40:15.042" v="3"/>
          <pc:sldLayoutMkLst>
            <pc:docMk/>
            <pc:sldMasterMk cId="3597079400" sldId="2147483708"/>
            <pc:sldLayoutMk cId="2255606419" sldId="2147483714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6T23:40:15.042" v="3"/>
          <pc:sldLayoutMkLst>
            <pc:docMk/>
            <pc:sldMasterMk cId="3597079400" sldId="2147483708"/>
            <pc:sldLayoutMk cId="1988939424" sldId="2147483715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6T23:40:15.042" v="3"/>
          <pc:sldLayoutMkLst>
            <pc:docMk/>
            <pc:sldMasterMk cId="3597079400" sldId="2147483708"/>
            <pc:sldLayoutMk cId="2829174723" sldId="2147483716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6T23:40:15.042" v="3"/>
          <pc:sldLayoutMkLst>
            <pc:docMk/>
            <pc:sldMasterMk cId="3597079400" sldId="2147483708"/>
            <pc:sldLayoutMk cId="2934275841" sldId="2147483717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6T23:40:15.042" v="3"/>
          <pc:sldLayoutMkLst>
            <pc:docMk/>
            <pc:sldMasterMk cId="3597079400" sldId="2147483708"/>
            <pc:sldLayoutMk cId="3208504643" sldId="2147483718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6T23:40:15.042" v="3"/>
          <pc:sldLayoutMkLst>
            <pc:docMk/>
            <pc:sldMasterMk cId="3597079400" sldId="2147483708"/>
            <pc:sldLayoutMk cId="1129499319" sldId="2147483719"/>
          </pc:sldLayoutMkLst>
        </pc:sldLayoutChg>
      </pc:sldMasterChg>
      <pc:sldMasterChg chg="add del addSldLayout delSldLayout modSldLayout">
        <pc:chgData name="Nicholas Kalar" userId="S::nkalar@csub.edu::8624a708-b1bf-4910-b9d2-1ad3d7c39f43" providerId="AD" clId="Web-{206DA8B5-FA6D-E1FE-872B-8D0E909E24AB}" dt="2020-02-07T01:11:01.679" v="330"/>
        <pc:sldMasterMkLst>
          <pc:docMk/>
          <pc:sldMasterMk cId="1784746310" sldId="2147483720"/>
        </pc:sldMasterMkLst>
        <pc:sldLayoutChg chg="add del mod replId">
          <pc:chgData name="Nicholas Kalar" userId="S::nkalar@csub.edu::8624a708-b1bf-4910-b9d2-1ad3d7c39f43" providerId="AD" clId="Web-{206DA8B5-FA6D-E1FE-872B-8D0E909E24AB}" dt="2020-02-07T01:11:01.679" v="330"/>
          <pc:sldLayoutMkLst>
            <pc:docMk/>
            <pc:sldMasterMk cId="1784746310" sldId="2147483720"/>
            <pc:sldLayoutMk cId="755525320" sldId="2147483721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7T01:11:01.679" v="330"/>
          <pc:sldLayoutMkLst>
            <pc:docMk/>
            <pc:sldMasterMk cId="1784746310" sldId="2147483720"/>
            <pc:sldLayoutMk cId="2897488348" sldId="2147483722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7T01:11:01.679" v="330"/>
          <pc:sldLayoutMkLst>
            <pc:docMk/>
            <pc:sldMasterMk cId="1784746310" sldId="2147483720"/>
            <pc:sldLayoutMk cId="652499654" sldId="2147483723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7T01:11:01.679" v="330"/>
          <pc:sldLayoutMkLst>
            <pc:docMk/>
            <pc:sldMasterMk cId="1784746310" sldId="2147483720"/>
            <pc:sldLayoutMk cId="1033850268" sldId="2147483724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7T01:11:01.679" v="330"/>
          <pc:sldLayoutMkLst>
            <pc:docMk/>
            <pc:sldMasterMk cId="1784746310" sldId="2147483720"/>
            <pc:sldLayoutMk cId="2092180082" sldId="2147483725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7T01:11:01.679" v="330"/>
          <pc:sldLayoutMkLst>
            <pc:docMk/>
            <pc:sldMasterMk cId="1784746310" sldId="2147483720"/>
            <pc:sldLayoutMk cId="3045553393" sldId="2147483726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7T01:11:01.679" v="330"/>
          <pc:sldLayoutMkLst>
            <pc:docMk/>
            <pc:sldMasterMk cId="1784746310" sldId="2147483720"/>
            <pc:sldLayoutMk cId="1313073035" sldId="2147483727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7T01:11:01.679" v="330"/>
          <pc:sldLayoutMkLst>
            <pc:docMk/>
            <pc:sldMasterMk cId="1784746310" sldId="2147483720"/>
            <pc:sldLayoutMk cId="2693331936" sldId="2147483728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7T01:11:01.679" v="330"/>
          <pc:sldLayoutMkLst>
            <pc:docMk/>
            <pc:sldMasterMk cId="1784746310" sldId="2147483720"/>
            <pc:sldLayoutMk cId="461667561" sldId="2147483729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7T01:11:01.679" v="330"/>
          <pc:sldLayoutMkLst>
            <pc:docMk/>
            <pc:sldMasterMk cId="1784746310" sldId="2147483720"/>
            <pc:sldLayoutMk cId="718862549" sldId="2147483730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7T01:11:01.679" v="330"/>
          <pc:sldLayoutMkLst>
            <pc:docMk/>
            <pc:sldMasterMk cId="1784746310" sldId="2147483720"/>
            <pc:sldLayoutMk cId="2205496073" sldId="2147483731"/>
          </pc:sldLayoutMkLst>
        </pc:sldLayoutChg>
      </pc:sldMasterChg>
      <pc:sldMasterChg chg="add del addSldLayout delSldLayout modSldLayout">
        <pc:chgData name="Nicholas Kalar" userId="S::nkalar@csub.edu::8624a708-b1bf-4910-b9d2-1ad3d7c39f43" providerId="AD" clId="Web-{206DA8B5-FA6D-E1FE-872B-8D0E909E24AB}" dt="2020-02-07T01:11:05.304" v="331"/>
        <pc:sldMasterMkLst>
          <pc:docMk/>
          <pc:sldMasterMk cId="2822432101" sldId="2147483732"/>
        </pc:sldMasterMkLst>
        <pc:sldLayoutChg chg="add del mod replId">
          <pc:chgData name="Nicholas Kalar" userId="S::nkalar@csub.edu::8624a708-b1bf-4910-b9d2-1ad3d7c39f43" providerId="AD" clId="Web-{206DA8B5-FA6D-E1FE-872B-8D0E909E24AB}" dt="2020-02-07T01:11:05.304" v="331"/>
          <pc:sldLayoutMkLst>
            <pc:docMk/>
            <pc:sldMasterMk cId="2822432101" sldId="2147483732"/>
            <pc:sldLayoutMk cId="350244143" sldId="2147483733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7T01:11:05.304" v="331"/>
          <pc:sldLayoutMkLst>
            <pc:docMk/>
            <pc:sldMasterMk cId="2822432101" sldId="2147483732"/>
            <pc:sldLayoutMk cId="755742231" sldId="2147483734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7T01:11:05.304" v="331"/>
          <pc:sldLayoutMkLst>
            <pc:docMk/>
            <pc:sldMasterMk cId="2822432101" sldId="2147483732"/>
            <pc:sldLayoutMk cId="1111355869" sldId="2147483735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7T01:11:05.304" v="331"/>
          <pc:sldLayoutMkLst>
            <pc:docMk/>
            <pc:sldMasterMk cId="2822432101" sldId="2147483732"/>
            <pc:sldLayoutMk cId="2175290162" sldId="2147483736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7T01:11:05.304" v="331"/>
          <pc:sldLayoutMkLst>
            <pc:docMk/>
            <pc:sldMasterMk cId="2822432101" sldId="2147483732"/>
            <pc:sldLayoutMk cId="2147796174" sldId="2147483737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7T01:11:05.304" v="331"/>
          <pc:sldLayoutMkLst>
            <pc:docMk/>
            <pc:sldMasterMk cId="2822432101" sldId="2147483732"/>
            <pc:sldLayoutMk cId="1474970153" sldId="2147483738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7T01:11:05.304" v="331"/>
          <pc:sldLayoutMkLst>
            <pc:docMk/>
            <pc:sldMasterMk cId="2822432101" sldId="2147483732"/>
            <pc:sldLayoutMk cId="534931923" sldId="2147483739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7T01:11:05.304" v="331"/>
          <pc:sldLayoutMkLst>
            <pc:docMk/>
            <pc:sldMasterMk cId="2822432101" sldId="2147483732"/>
            <pc:sldLayoutMk cId="3066443252" sldId="2147483740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7T01:11:05.304" v="331"/>
          <pc:sldLayoutMkLst>
            <pc:docMk/>
            <pc:sldMasterMk cId="2822432101" sldId="2147483732"/>
            <pc:sldLayoutMk cId="317348300" sldId="2147483741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7T01:11:05.304" v="331"/>
          <pc:sldLayoutMkLst>
            <pc:docMk/>
            <pc:sldMasterMk cId="2822432101" sldId="2147483732"/>
            <pc:sldLayoutMk cId="3214936961" sldId="2147483742"/>
          </pc:sldLayoutMkLst>
        </pc:sldLayoutChg>
        <pc:sldLayoutChg chg="add del mod replId">
          <pc:chgData name="Nicholas Kalar" userId="S::nkalar@csub.edu::8624a708-b1bf-4910-b9d2-1ad3d7c39f43" providerId="AD" clId="Web-{206DA8B5-FA6D-E1FE-872B-8D0E909E24AB}" dt="2020-02-07T01:11:05.304" v="331"/>
          <pc:sldLayoutMkLst>
            <pc:docMk/>
            <pc:sldMasterMk cId="2822432101" sldId="2147483732"/>
            <pc:sldLayoutMk cId="2582890348" sldId="2147483743"/>
          </pc:sldLayoutMkLst>
        </pc:sldLayoutChg>
      </pc:sldMasterChg>
      <pc:sldMasterChg chg="add addSldLayout modSldLayout">
        <pc:chgData name="Nicholas Kalar" userId="S::nkalar@csub.edu::8624a708-b1bf-4910-b9d2-1ad3d7c39f43" providerId="AD" clId="Web-{206DA8B5-FA6D-E1FE-872B-8D0E909E24AB}" dt="2020-02-07T01:11:05.304" v="331"/>
        <pc:sldMasterMkLst>
          <pc:docMk/>
          <pc:sldMasterMk cId="739255784" sldId="2147483744"/>
        </pc:sldMasterMkLst>
        <pc:sldLayoutChg chg="add mod replId">
          <pc:chgData name="Nicholas Kalar" userId="S::nkalar@csub.edu::8624a708-b1bf-4910-b9d2-1ad3d7c39f43" providerId="AD" clId="Web-{206DA8B5-FA6D-E1FE-872B-8D0E909E24AB}" dt="2020-02-07T01:11:05.304" v="331"/>
          <pc:sldLayoutMkLst>
            <pc:docMk/>
            <pc:sldMasterMk cId="739255784" sldId="2147483744"/>
            <pc:sldLayoutMk cId="1122499" sldId="2147483745"/>
          </pc:sldLayoutMkLst>
        </pc:sldLayoutChg>
        <pc:sldLayoutChg chg="add mod replId">
          <pc:chgData name="Nicholas Kalar" userId="S::nkalar@csub.edu::8624a708-b1bf-4910-b9d2-1ad3d7c39f43" providerId="AD" clId="Web-{206DA8B5-FA6D-E1FE-872B-8D0E909E24AB}" dt="2020-02-07T01:11:05.304" v="331"/>
          <pc:sldLayoutMkLst>
            <pc:docMk/>
            <pc:sldMasterMk cId="739255784" sldId="2147483744"/>
            <pc:sldLayoutMk cId="2052037948" sldId="2147483746"/>
          </pc:sldLayoutMkLst>
        </pc:sldLayoutChg>
        <pc:sldLayoutChg chg="add mod replId">
          <pc:chgData name="Nicholas Kalar" userId="S::nkalar@csub.edu::8624a708-b1bf-4910-b9d2-1ad3d7c39f43" providerId="AD" clId="Web-{206DA8B5-FA6D-E1FE-872B-8D0E909E24AB}" dt="2020-02-07T01:11:05.304" v="331"/>
          <pc:sldLayoutMkLst>
            <pc:docMk/>
            <pc:sldMasterMk cId="739255784" sldId="2147483744"/>
            <pc:sldLayoutMk cId="54554842" sldId="2147483747"/>
          </pc:sldLayoutMkLst>
        </pc:sldLayoutChg>
        <pc:sldLayoutChg chg="add mod replId">
          <pc:chgData name="Nicholas Kalar" userId="S::nkalar@csub.edu::8624a708-b1bf-4910-b9d2-1ad3d7c39f43" providerId="AD" clId="Web-{206DA8B5-FA6D-E1FE-872B-8D0E909E24AB}" dt="2020-02-07T01:11:05.304" v="331"/>
          <pc:sldLayoutMkLst>
            <pc:docMk/>
            <pc:sldMasterMk cId="739255784" sldId="2147483744"/>
            <pc:sldLayoutMk cId="455846735" sldId="2147483748"/>
          </pc:sldLayoutMkLst>
        </pc:sldLayoutChg>
        <pc:sldLayoutChg chg="add mod replId">
          <pc:chgData name="Nicholas Kalar" userId="S::nkalar@csub.edu::8624a708-b1bf-4910-b9d2-1ad3d7c39f43" providerId="AD" clId="Web-{206DA8B5-FA6D-E1FE-872B-8D0E909E24AB}" dt="2020-02-07T01:11:05.304" v="331"/>
          <pc:sldLayoutMkLst>
            <pc:docMk/>
            <pc:sldMasterMk cId="739255784" sldId="2147483744"/>
            <pc:sldLayoutMk cId="192933593" sldId="2147483749"/>
          </pc:sldLayoutMkLst>
        </pc:sldLayoutChg>
        <pc:sldLayoutChg chg="add mod replId">
          <pc:chgData name="Nicholas Kalar" userId="S::nkalar@csub.edu::8624a708-b1bf-4910-b9d2-1ad3d7c39f43" providerId="AD" clId="Web-{206DA8B5-FA6D-E1FE-872B-8D0E909E24AB}" dt="2020-02-07T01:11:05.304" v="331"/>
          <pc:sldLayoutMkLst>
            <pc:docMk/>
            <pc:sldMasterMk cId="739255784" sldId="2147483744"/>
            <pc:sldLayoutMk cId="479499603" sldId="2147483750"/>
          </pc:sldLayoutMkLst>
        </pc:sldLayoutChg>
        <pc:sldLayoutChg chg="add mod replId">
          <pc:chgData name="Nicholas Kalar" userId="S::nkalar@csub.edu::8624a708-b1bf-4910-b9d2-1ad3d7c39f43" providerId="AD" clId="Web-{206DA8B5-FA6D-E1FE-872B-8D0E909E24AB}" dt="2020-02-07T01:11:05.304" v="331"/>
          <pc:sldLayoutMkLst>
            <pc:docMk/>
            <pc:sldMasterMk cId="739255784" sldId="2147483744"/>
            <pc:sldLayoutMk cId="3830217125" sldId="2147483751"/>
          </pc:sldLayoutMkLst>
        </pc:sldLayoutChg>
        <pc:sldLayoutChg chg="add mod replId">
          <pc:chgData name="Nicholas Kalar" userId="S::nkalar@csub.edu::8624a708-b1bf-4910-b9d2-1ad3d7c39f43" providerId="AD" clId="Web-{206DA8B5-FA6D-E1FE-872B-8D0E909E24AB}" dt="2020-02-07T01:11:05.304" v="331"/>
          <pc:sldLayoutMkLst>
            <pc:docMk/>
            <pc:sldMasterMk cId="739255784" sldId="2147483744"/>
            <pc:sldLayoutMk cId="2157813052" sldId="2147483752"/>
          </pc:sldLayoutMkLst>
        </pc:sldLayoutChg>
        <pc:sldLayoutChg chg="add mod replId">
          <pc:chgData name="Nicholas Kalar" userId="S::nkalar@csub.edu::8624a708-b1bf-4910-b9d2-1ad3d7c39f43" providerId="AD" clId="Web-{206DA8B5-FA6D-E1FE-872B-8D0E909E24AB}" dt="2020-02-07T01:11:05.304" v="331"/>
          <pc:sldLayoutMkLst>
            <pc:docMk/>
            <pc:sldMasterMk cId="739255784" sldId="2147483744"/>
            <pc:sldLayoutMk cId="730810807" sldId="2147483753"/>
          </pc:sldLayoutMkLst>
        </pc:sldLayoutChg>
        <pc:sldLayoutChg chg="add mod replId">
          <pc:chgData name="Nicholas Kalar" userId="S::nkalar@csub.edu::8624a708-b1bf-4910-b9d2-1ad3d7c39f43" providerId="AD" clId="Web-{206DA8B5-FA6D-E1FE-872B-8D0E909E24AB}" dt="2020-02-07T01:11:05.304" v="331"/>
          <pc:sldLayoutMkLst>
            <pc:docMk/>
            <pc:sldMasterMk cId="739255784" sldId="2147483744"/>
            <pc:sldLayoutMk cId="3782757616" sldId="2147483754"/>
          </pc:sldLayoutMkLst>
        </pc:sldLayoutChg>
        <pc:sldLayoutChg chg="add mod replId">
          <pc:chgData name="Nicholas Kalar" userId="S::nkalar@csub.edu::8624a708-b1bf-4910-b9d2-1ad3d7c39f43" providerId="AD" clId="Web-{206DA8B5-FA6D-E1FE-872B-8D0E909E24AB}" dt="2020-02-07T01:11:05.304" v="331"/>
          <pc:sldLayoutMkLst>
            <pc:docMk/>
            <pc:sldMasterMk cId="739255784" sldId="2147483744"/>
            <pc:sldLayoutMk cId="3701807448" sldId="2147483755"/>
          </pc:sldLayoutMkLst>
        </pc:sldLayoutChg>
      </pc:sldMasterChg>
    </pc:docChg>
  </pc:docChgLst>
  <pc:docChgLst>
    <pc:chgData name="Nicholas Kalar" userId="S::nkalar@csub.edu::8624a708-b1bf-4910-b9d2-1ad3d7c39f43" providerId="AD" clId="Web-{2926CD9F-629D-4990-94FC-E3321C9C6590}"/>
    <pc:docChg chg="addSld delSld modSld">
      <pc:chgData name="Nicholas Kalar" userId="S::nkalar@csub.edu::8624a708-b1bf-4910-b9d2-1ad3d7c39f43" providerId="AD" clId="Web-{2926CD9F-629D-4990-94FC-E3321C9C6590}" dt="2020-02-06T01:48:58.608" v="398" actId="20577"/>
      <pc:docMkLst>
        <pc:docMk/>
      </pc:docMkLst>
      <pc:sldChg chg="modSp">
        <pc:chgData name="Nicholas Kalar" userId="S::nkalar@csub.edu::8624a708-b1bf-4910-b9d2-1ad3d7c39f43" providerId="AD" clId="Web-{2926CD9F-629D-4990-94FC-E3321C9C6590}" dt="2020-02-06T01:29:43.568" v="31" actId="20577"/>
        <pc:sldMkLst>
          <pc:docMk/>
          <pc:sldMk cId="2979223466" sldId="256"/>
        </pc:sldMkLst>
        <pc:spChg chg="mod">
          <ac:chgData name="Nicholas Kalar" userId="S::nkalar@csub.edu::8624a708-b1bf-4910-b9d2-1ad3d7c39f43" providerId="AD" clId="Web-{2926CD9F-629D-4990-94FC-E3321C9C6590}" dt="2020-02-06T01:29:34.381" v="24" actId="20577"/>
          <ac:spMkLst>
            <pc:docMk/>
            <pc:sldMk cId="2979223466" sldId="256"/>
            <ac:spMk id="2" creationId="{00000000-0000-0000-0000-000000000000}"/>
          </ac:spMkLst>
        </pc:spChg>
        <pc:spChg chg="mod">
          <ac:chgData name="Nicholas Kalar" userId="S::nkalar@csub.edu::8624a708-b1bf-4910-b9d2-1ad3d7c39f43" providerId="AD" clId="Web-{2926CD9F-629D-4990-94FC-E3321C9C6590}" dt="2020-02-06T01:29:43.568" v="31" actId="20577"/>
          <ac:spMkLst>
            <pc:docMk/>
            <pc:sldMk cId="2979223466" sldId="256"/>
            <ac:spMk id="3" creationId="{00000000-0000-0000-0000-000000000000}"/>
          </ac:spMkLst>
        </pc:spChg>
      </pc:sldChg>
      <pc:sldChg chg="modSp new">
        <pc:chgData name="Nicholas Kalar" userId="S::nkalar@csub.edu::8624a708-b1bf-4910-b9d2-1ad3d7c39f43" providerId="AD" clId="Web-{2926CD9F-629D-4990-94FC-E3321C9C6590}" dt="2020-02-06T01:35:53.663" v="164" actId="20577"/>
        <pc:sldMkLst>
          <pc:docMk/>
          <pc:sldMk cId="1545419339" sldId="257"/>
        </pc:sldMkLst>
        <pc:spChg chg="mod">
          <ac:chgData name="Nicholas Kalar" userId="S::nkalar@csub.edu::8624a708-b1bf-4910-b9d2-1ad3d7c39f43" providerId="AD" clId="Web-{2926CD9F-629D-4990-94FC-E3321C9C6590}" dt="2020-02-06T01:31:05.349" v="69" actId="20577"/>
          <ac:spMkLst>
            <pc:docMk/>
            <pc:sldMk cId="1545419339" sldId="257"/>
            <ac:spMk id="2" creationId="{F8A8BDF7-F872-4CF1-8DA5-C69A5BE6D69E}"/>
          </ac:spMkLst>
        </pc:spChg>
        <pc:spChg chg="mod">
          <ac:chgData name="Nicholas Kalar" userId="S::nkalar@csub.edu::8624a708-b1bf-4910-b9d2-1ad3d7c39f43" providerId="AD" clId="Web-{2926CD9F-629D-4990-94FC-E3321C9C6590}" dt="2020-02-06T01:35:53.663" v="164" actId="20577"/>
          <ac:spMkLst>
            <pc:docMk/>
            <pc:sldMk cId="1545419339" sldId="257"/>
            <ac:spMk id="3" creationId="{5029726C-ECF2-4F76-BF4F-DCE79AF3E136}"/>
          </ac:spMkLst>
        </pc:spChg>
      </pc:sldChg>
      <pc:sldChg chg="new del">
        <pc:chgData name="Nicholas Kalar" userId="S::nkalar@csub.edu::8624a708-b1bf-4910-b9d2-1ad3d7c39f43" providerId="AD" clId="Web-{2926CD9F-629D-4990-94FC-E3321C9C6590}" dt="2020-02-06T01:30:47.318" v="34"/>
        <pc:sldMkLst>
          <pc:docMk/>
          <pc:sldMk cId="2866215188" sldId="257"/>
        </pc:sldMkLst>
      </pc:sldChg>
      <pc:sldChg chg="modSp new">
        <pc:chgData name="Nicholas Kalar" userId="S::nkalar@csub.edu::8624a708-b1bf-4910-b9d2-1ad3d7c39f43" providerId="AD" clId="Web-{2926CD9F-629D-4990-94FC-E3321C9C6590}" dt="2020-02-06T01:48:58.593" v="397" actId="20577"/>
        <pc:sldMkLst>
          <pc:docMk/>
          <pc:sldMk cId="765407710" sldId="258"/>
        </pc:sldMkLst>
        <pc:spChg chg="mod">
          <ac:chgData name="Nicholas Kalar" userId="S::nkalar@csub.edu::8624a708-b1bf-4910-b9d2-1ad3d7c39f43" providerId="AD" clId="Web-{2926CD9F-629D-4990-94FC-E3321C9C6590}" dt="2020-02-06T01:39:59.974" v="199" actId="20577"/>
          <ac:spMkLst>
            <pc:docMk/>
            <pc:sldMk cId="765407710" sldId="258"/>
            <ac:spMk id="2" creationId="{4F06334C-4E17-4412-AB77-F3A65E8BC7D0}"/>
          </ac:spMkLst>
        </pc:spChg>
        <pc:spChg chg="mod">
          <ac:chgData name="Nicholas Kalar" userId="S::nkalar@csub.edu::8624a708-b1bf-4910-b9d2-1ad3d7c39f43" providerId="AD" clId="Web-{2926CD9F-629D-4990-94FC-E3321C9C6590}" dt="2020-02-06T01:48:58.593" v="397" actId="20577"/>
          <ac:spMkLst>
            <pc:docMk/>
            <pc:sldMk cId="765407710" sldId="258"/>
            <ac:spMk id="3" creationId="{5D2422E7-1F6D-4D11-AB35-DEF44FCBDF8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ACF1A1B0-862D-4909-A7DB-D8ADA062DFCA}" type="datetimeFigureOut">
              <a:rPr lang="en-US" dirty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45720" tIns="45720" rIns="45720" bIns="45720" rtlCol="0" anchor="ctr">
            <a:normAutofit/>
          </a:bodyPr>
          <a:lstStyle>
            <a:lvl1pPr>
              <a:defRPr lang="en-US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22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56144-9CB7-4E3A-B87E-A382F9BE05EF}" type="datetimeFigureOut">
              <a:rPr lang="en-US" dirty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57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3D55F-46AB-4791-9172-4FA8DD3A6A9C}" type="datetimeFigureOut">
              <a:rPr lang="en-US" dirty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807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26881-8A08-449C-8D73-E5F201F814C1}" type="datetimeFigureOut">
              <a:rPr lang="en-US" dirty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037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B5A5E-0C07-4E93-A112-D37B4D166B30}" type="datetimeFigureOut">
              <a:rPr lang="en-US" dirty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4554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F71C5-DC57-4358-A1EA-30C08AF6E3C5}" type="datetimeFigureOut">
              <a:rPr lang="en-US" dirty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846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6480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lang="en-US" sz="2000" b="0" kern="1200" spc="10" baseline="0" dirty="0">
                <a:solidFill>
                  <a:schemeClr val="tx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1DBA-DE60-4731-B773-47AAA185C143}" type="datetimeFigureOut">
              <a:rPr lang="en-US" dirty="0"/>
              <a:t>2/6/2020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33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dirty="0"/>
              <a:t>2/6/2020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499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A628-C83B-4C66-83F4-1711CE3738FD}" type="datetimeFigureOut">
              <a:rPr lang="en-US" dirty="0"/>
              <a:t>2/6/2020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217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1D73-9400-43CA-A37F-F9B7D00DE14C}" type="datetimeFigureOut">
              <a:rPr lang="en-US" dirty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813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7711-B905-4633-B4D7-6F3A49A2E7D9}" type="datetimeFigureOut">
              <a:rPr lang="en-US" dirty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10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89C235CF-BDA2-4E7E-8BBD-350479985E74}" type="datetimeFigureOut">
              <a:rPr lang="en-US" dirty="0"/>
              <a:pPr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969696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rgbClr val="777777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2557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err="1">
                <a:effectLst>
                  <a:glow rad="38100">
                    <a:prstClr val="black">
                      <a:lumMod val="65000"/>
                      <a:lumOff val="35000"/>
                      <a:alpha val="50000"/>
                    </a:prstClr>
                  </a:glow>
                  <a:outerShdw blurRad="28575" dist="31750" dir="13200000" algn="tl" rotWithShape="0">
                    <a:srgbClr val="000000">
                      <a:alpha val="25000"/>
                    </a:srgbClr>
                  </a:outerShdw>
                </a:effectLst>
              </a:rPr>
              <a:t>Whatsdue</a:t>
            </a:r>
            <a:endParaRPr lang="en-US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cap="all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ea typeface="+mn-lt"/>
                <a:cs typeface="+mn-lt"/>
              </a:rPr>
              <a:t>Team Lighthouse</a:t>
            </a:r>
            <a:br>
              <a:rPr lang="en-US" cap="all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ea typeface="+mn-lt"/>
                <a:cs typeface="+mn-lt"/>
              </a:rPr>
            </a:br>
            <a:r>
              <a:rPr lang="en-US" cap="all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ea typeface="+mn-lt"/>
                <a:cs typeface="+mn-lt"/>
              </a:rPr>
              <a:t>Group 1 (maybe?)</a:t>
            </a:r>
          </a:p>
          <a:p>
            <a:r>
              <a:rPr lang="en-US" cap="all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</a:rPr>
              <a:t>Eddie </a:t>
            </a:r>
            <a:r>
              <a:rPr lang="en-US" cap="all" err="1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</a:rPr>
              <a:t>ekpo</a:t>
            </a:r>
            <a:r>
              <a:rPr lang="en-US" cap="all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</a:rPr>
              <a:t>, </a:t>
            </a:r>
            <a:r>
              <a:rPr lang="en-US" cap="all" err="1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</a:rPr>
              <a:t>edwin</a:t>
            </a:r>
            <a:r>
              <a:rPr lang="en-US" cap="all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</a:rPr>
              <a:t> </a:t>
            </a:r>
            <a:r>
              <a:rPr lang="en-US" cap="all" err="1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</a:rPr>
              <a:t>hernandez</a:t>
            </a:r>
            <a:r>
              <a:rPr lang="en-US" cap="all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</a:rPr>
              <a:t>, </a:t>
            </a:r>
            <a:r>
              <a:rPr lang="en-US" cap="all" err="1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</a:rPr>
              <a:t>nicholas</a:t>
            </a:r>
            <a:r>
              <a:rPr lang="en-US" cap="all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</a:rPr>
              <a:t> </a:t>
            </a:r>
            <a:r>
              <a:rPr lang="en-US" cap="all" err="1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</a:rPr>
              <a:t>kalar</a:t>
            </a:r>
            <a:endParaRPr lang="en-US" cap="all">
              <a:effectLst>
                <a:glow rad="38100">
                  <a:prstClr val="black">
                    <a:lumMod val="50000"/>
                    <a:lumOff val="50000"/>
                    <a:alpha val="20000"/>
                  </a:prstClr>
                </a:glow>
                <a:outerShdw blurRad="44450" dist="12700" dir="13860000" algn="tl" rotWithShape="0">
                  <a:srgbClr val="000000">
                    <a:alpha val="20000"/>
                  </a:srgbClr>
                </a:outerShdw>
              </a:effectLst>
            </a:endParaRPr>
          </a:p>
          <a:p>
            <a:endParaRPr lang="en-US" cap="all">
              <a:effectLst>
                <a:glow rad="38100">
                  <a:prstClr val="black">
                    <a:lumMod val="50000"/>
                    <a:lumOff val="50000"/>
                    <a:alpha val="20000"/>
                  </a:prstClr>
                </a:glow>
                <a:outerShdw blurRad="44450" dist="12700" dir="13860000" algn="tl" rotWithShape="0">
                  <a:srgbClr val="000000">
                    <a:alpha val="2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9223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22433-3A32-4439-A6B5-4063E8817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Refresher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C10D7-F539-4579-9902-EAA075733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32449"/>
            <a:ext cx="4010543" cy="4058751"/>
          </a:xfrm>
        </p:spPr>
        <p:txBody>
          <a:bodyPr/>
          <a:lstStyle/>
          <a:p>
            <a:pPr indent="-305435"/>
            <a:r>
              <a:rPr lang="en-US"/>
              <a:t>What is our project?</a:t>
            </a:r>
          </a:p>
          <a:p>
            <a:pPr marL="719455" lvl="1" indent="-269875"/>
            <a:r>
              <a:rPr lang="en-US" err="1"/>
              <a:t>WhatsDue</a:t>
            </a:r>
            <a:r>
              <a:rPr lang="en-US"/>
              <a:t> is an application created to simplify the lives of students by creating a platform to automate the need to check for syllabus changes while on campus.</a:t>
            </a:r>
            <a:endParaRPr lang="en-US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indent="-305435"/>
            <a:r>
              <a:rPr lang="en-US"/>
              <a:t>What does it do?</a:t>
            </a:r>
            <a:endParaRPr lang="en-US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marL="719455" lvl="1" indent="-269875"/>
            <a:r>
              <a:rPr lang="en-US" err="1"/>
              <a:t>WhatsDue</a:t>
            </a:r>
            <a:r>
              <a:rPr lang="en-US"/>
              <a:t> will verify and push updated syllabus if changes are detected utilizing Bluetooth beacons as a medium.</a:t>
            </a:r>
            <a:endParaRPr lang="en-US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C34FB87-8016-4440-9A08-66D613AF3E8C}"/>
              </a:ext>
            </a:extLst>
          </p:cNvPr>
          <p:cNvSpPr txBox="1">
            <a:spLocks/>
          </p:cNvSpPr>
          <p:nvPr/>
        </p:nvSpPr>
        <p:spPr>
          <a:xfrm>
            <a:off x="6466259" y="1703694"/>
            <a:ext cx="4010543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indent="-305435">
              <a:buFont typeface="Arial" charset="2"/>
              <a:buChar char="•"/>
            </a:pPr>
            <a:r>
              <a:rPr lang="en-US" sz="1800"/>
              <a:t>What technology are we using?</a:t>
            </a:r>
            <a:endParaRPr lang="en-US" sz="180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marL="719455" lvl="1" indent="-269875">
              <a:buFont typeface="Arial" charset="2"/>
              <a:buChar char="•"/>
            </a:pPr>
            <a:r>
              <a:rPr lang="en-US" sz="1600"/>
              <a:t>Kotlin JVM</a:t>
            </a:r>
            <a:endParaRPr lang="en-US" sz="160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marL="719455" lvl="1" indent="-269875">
              <a:buFont typeface="Arial" charset="2"/>
              <a:buChar char="•"/>
            </a:pPr>
            <a:r>
              <a:rPr lang="en-US" sz="1600"/>
              <a:t>Gradle</a:t>
            </a:r>
            <a:endParaRPr lang="en-US" sz="160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marL="719455" lvl="1" indent="-269875">
              <a:buFont typeface="Arial" charset="2"/>
              <a:buChar char="•"/>
            </a:pPr>
            <a:r>
              <a:rPr lang="en-US" sz="1600"/>
              <a:t>HTML, CSS, JavaScript</a:t>
            </a:r>
            <a:endParaRPr lang="en-US" sz="160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marL="719455" lvl="1" indent="-269875">
              <a:buFont typeface="Arial" charset="2"/>
              <a:buChar char="•"/>
            </a:pPr>
            <a:r>
              <a:rPr lang="en-US" sz="1600"/>
              <a:t>Bootstrap, Spring Boot</a:t>
            </a:r>
            <a:endParaRPr lang="en-US" sz="160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marL="719455" lvl="1" indent="-269875">
              <a:buFont typeface="Arial" charset="2"/>
              <a:buChar char="•"/>
            </a:pPr>
            <a:r>
              <a:rPr lang="en-US" sz="1600"/>
              <a:t>Apache Maven</a:t>
            </a:r>
            <a:endParaRPr lang="en-US" sz="160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marL="719455" lvl="1" indent="-269875">
              <a:buFont typeface="Arial" charset="2"/>
              <a:buChar char="•"/>
            </a:pPr>
            <a:r>
              <a:rPr lang="en-US" sz="1600"/>
              <a:t>Google Beacon, </a:t>
            </a:r>
            <a:r>
              <a:rPr lang="en-US" sz="1600" err="1"/>
              <a:t>Eddystone</a:t>
            </a:r>
            <a:endParaRPr lang="en-US" sz="1600" err="1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marL="719455" lvl="1" indent="-269875">
              <a:buFont typeface="Arial" charset="2"/>
              <a:buChar char="•"/>
            </a:pPr>
            <a:r>
              <a:rPr lang="en-US" sz="1600"/>
              <a:t>Heroku, </a:t>
            </a:r>
            <a:r>
              <a:rPr lang="en-US" sz="1600" err="1"/>
              <a:t>ClearDB</a:t>
            </a:r>
            <a:r>
              <a:rPr lang="en-US" sz="1600"/>
              <a:t> MySQL</a:t>
            </a:r>
            <a:endParaRPr lang="en-US" sz="160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6379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8BDF7-F872-4CF1-8DA5-C69A5BE6D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glow rad="38100">
                    <a:prstClr val="black">
                      <a:lumMod val="65000"/>
                      <a:lumOff val="35000"/>
                      <a:alpha val="40000"/>
                    </a:prst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rPr>
              <a:t>Knowing is half the battle (GI Joe)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29726C-ECF2-4F76-BF4F-DCE79AF3E1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9397616" cy="435133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</a:rPr>
              <a:t>Node.JS</a:t>
            </a:r>
          </a:p>
          <a:p>
            <a:r>
              <a:rPr lang="en-US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</a:rPr>
              <a:t>Refactoring</a:t>
            </a:r>
          </a:p>
          <a:p>
            <a:r>
              <a:rPr lang="en-US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ea typeface="+mn-lt"/>
                <a:cs typeface="+mn-lt"/>
              </a:rPr>
              <a:t>Nearby, Messages, Distance, RSSI</a:t>
            </a:r>
          </a:p>
          <a:p>
            <a:r>
              <a:rPr lang="en-US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</a:rPr>
              <a:t>Html, CSS, JavaScript, Angular 8</a:t>
            </a:r>
          </a:p>
        </p:txBody>
      </p:sp>
    </p:spTree>
    <p:extLst>
      <p:ext uri="{BB962C8B-B14F-4D97-AF65-F5344CB8AC3E}">
        <p14:creationId xmlns:p14="http://schemas.microsoft.com/office/powerpoint/2010/main" val="1545419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6334C-4E17-4412-AB77-F3A65E8BC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glow rad="38100">
                    <a:prstClr val="black">
                      <a:lumMod val="65000"/>
                      <a:lumOff val="35000"/>
                      <a:alpha val="40000"/>
                    </a:prst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rPr>
              <a:t>Who are we Swindling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422E7-1F6D-4D11-AB35-DEF44FCBD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</a:rPr>
              <a:t>Kern High School System</a:t>
            </a:r>
          </a:p>
          <a:p>
            <a:r>
              <a:rPr lang="en-US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</a:rPr>
              <a:t>CSUB</a:t>
            </a:r>
          </a:p>
          <a:p>
            <a:r>
              <a:rPr lang="en-US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</a:rPr>
              <a:t>Bakersfield College</a:t>
            </a:r>
          </a:p>
          <a:p>
            <a:r>
              <a:rPr lang="en-US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</a:rPr>
              <a:t>Aera Energy</a:t>
            </a:r>
            <a:endParaRPr lang="en-US"/>
          </a:p>
          <a:p>
            <a:r>
              <a:rPr lang="en-US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</a:rPr>
              <a:t>O</a:t>
            </a:r>
            <a:r>
              <a:rPr lang="en-US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ea typeface="+mn-lt"/>
                <a:cs typeface="+mn-lt"/>
              </a:rPr>
              <a:t>cc</a:t>
            </a:r>
            <a:r>
              <a:rPr lang="en-US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</a:rPr>
              <a:t>idental Petroleum</a:t>
            </a:r>
          </a:p>
          <a:p>
            <a:r>
              <a:rPr lang="en-US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</a:rPr>
              <a:t>Any Company in need of localized information sharing</a:t>
            </a:r>
          </a:p>
          <a:p>
            <a:endParaRPr lang="en-US">
              <a:effectLst>
                <a:glow rad="38100">
                  <a:prstClr val="black">
                    <a:lumMod val="50000"/>
                    <a:lumOff val="50000"/>
                    <a:alpha val="20000"/>
                  </a:prstClr>
                </a:glow>
                <a:outerShdw blurRad="44450" dist="12700" dir="13860000" algn="tl" rotWithShape="0">
                  <a:srgbClr val="000000">
                    <a:alpha val="2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5407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0CD74-7113-4FF8-9931-3869A0781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Timeline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10F565E-84D5-4F9A-A419-87E8BC6164C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556" y="2033398"/>
            <a:ext cx="11438888" cy="2729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F1110E54-B0BA-4710-8320-6FA473263A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34875">
            <a:off x="7079726" y="2616425"/>
            <a:ext cx="763432" cy="985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333629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B4B30"/>
      </a:accent2>
      <a:accent3>
        <a:srgbClr val="B5AE53"/>
      </a:accent3>
      <a:accent4>
        <a:srgbClr val="6F6A7A"/>
      </a:accent4>
      <a:accent5>
        <a:srgbClr val="E8B54D"/>
      </a:accent5>
      <a:accent6>
        <a:srgbClr val="8A7952"/>
      </a:accent6>
      <a:hlink>
        <a:srgbClr val="9F9F0B"/>
      </a:hlink>
      <a:folHlink>
        <a:srgbClr val="B2B2B2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3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866257B-E5CE-4C43-9210-F2DE76BE10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TC103457485[[fn=Mesh]]</Template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View</vt:lpstr>
      <vt:lpstr>Whatsdue</vt:lpstr>
      <vt:lpstr>Refresher</vt:lpstr>
      <vt:lpstr>Knowing is half the battle (GI Joe)</vt:lpstr>
      <vt:lpstr>Who are we Swindling</vt:lpstr>
      <vt:lpstr>Timeline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</cp:revision>
  <dcterms:created xsi:type="dcterms:W3CDTF">2020-02-06T01:29:08Z</dcterms:created>
  <dcterms:modified xsi:type="dcterms:W3CDTF">2020-02-07T01:11:14Z</dcterms:modified>
</cp:coreProperties>
</file>