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9" r:id="rId5"/>
    <p:sldId id="269" r:id="rId6"/>
    <p:sldId id="270" r:id="rId7"/>
    <p:sldId id="266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EBA35B-081E-475A-8E1E-C14CC7C07DA7}" v="113" dt="2020-02-06T06:02:36.400"/>
    <p1510:client id="{80D73971-7659-412E-A27D-AA5E5D87C0BF}" v="234" dt="2020-02-06T15:15:48.822"/>
    <p1510:client id="{DC0AF219-5B9B-4ADA-93E0-64669C0982EB}" v="301" dt="2020-02-07T00:59:54.727"/>
    <p1510:client id="{DFB2B828-1A37-4912-BD62-186FE39FF541}" v="12" dt="2020-02-06T23:58:09.763"/>
    <p1510:client id="{F9D2BCBC-C741-4657-9694-A1FD7E070AEA}" v="133" dt="2020-02-07T01:45:59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8EBA35B-081E-475A-8E1E-C14CC7C07DA7}"/>
    <pc:docChg chg="addSld delSld modSld sldOrd">
      <pc:chgData name="" userId="" providerId="" clId="Web-{28EBA35B-081E-475A-8E1E-C14CC7C07DA7}" dt="2020-02-06T06:02:36.400" v="111"/>
      <pc:docMkLst>
        <pc:docMk/>
      </pc:docMkLst>
      <pc:sldChg chg="addSp delSp modSp del">
        <pc:chgData name="" userId="" providerId="" clId="Web-{28EBA35B-081E-475A-8E1E-C14CC7C07DA7}" dt="2020-02-06T06:02:36.400" v="111"/>
        <pc:sldMkLst>
          <pc:docMk/>
          <pc:sldMk cId="1577795967" sldId="264"/>
        </pc:sldMkLst>
        <pc:spChg chg="mod">
          <ac:chgData name="" userId="" providerId="" clId="Web-{28EBA35B-081E-475A-8E1E-C14CC7C07DA7}" dt="2020-02-06T05:59:01.402" v="32" actId="20577"/>
          <ac:spMkLst>
            <pc:docMk/>
            <pc:sldMk cId="1577795967" sldId="264"/>
            <ac:spMk id="2" creationId="{7C2B8190-1E8C-4618-8942-E1F843C7206C}"/>
          </ac:spMkLst>
        </pc:spChg>
        <pc:spChg chg="mod">
          <ac:chgData name="" userId="" providerId="" clId="Web-{28EBA35B-081E-475A-8E1E-C14CC7C07DA7}" dt="2020-02-06T06:01:00.745" v="84" actId="20577"/>
          <ac:spMkLst>
            <pc:docMk/>
            <pc:sldMk cId="1577795967" sldId="264"/>
            <ac:spMk id="3" creationId="{E76FFB8C-68E7-4937-99FB-1B145C287E4D}"/>
          </ac:spMkLst>
        </pc:spChg>
        <pc:spChg chg="del mod">
          <ac:chgData name="" userId="" providerId="" clId="Web-{28EBA35B-081E-475A-8E1E-C14CC7C07DA7}" dt="2020-02-06T05:58:46.683" v="20"/>
          <ac:spMkLst>
            <pc:docMk/>
            <pc:sldMk cId="1577795967" sldId="264"/>
            <ac:spMk id="4" creationId="{1E553F6E-24EF-4353-98E2-38094533F2AF}"/>
          </ac:spMkLst>
        </pc:spChg>
        <pc:spChg chg="add del mod">
          <ac:chgData name="" userId="" providerId="" clId="Web-{28EBA35B-081E-475A-8E1E-C14CC7C07DA7}" dt="2020-02-06T05:59:05.105" v="34"/>
          <ac:spMkLst>
            <pc:docMk/>
            <pc:sldMk cId="1577795967" sldId="264"/>
            <ac:spMk id="6" creationId="{4EE1A70C-5A27-451A-AF6F-CF23E9E1E3BE}"/>
          </ac:spMkLst>
        </pc:spChg>
        <pc:spChg chg="add del mod">
          <ac:chgData name="" userId="" providerId="" clId="Web-{28EBA35B-081E-475A-8E1E-C14CC7C07DA7}" dt="2020-02-06T06:00:37.074" v="74"/>
          <ac:spMkLst>
            <pc:docMk/>
            <pc:sldMk cId="1577795967" sldId="264"/>
            <ac:spMk id="7" creationId="{C515399F-A08C-48A6-8526-8954CD1A0A55}"/>
          </ac:spMkLst>
        </pc:spChg>
        <pc:spChg chg="add mod">
          <ac:chgData name="" userId="" providerId="" clId="Web-{28EBA35B-081E-475A-8E1E-C14CC7C07DA7}" dt="2020-02-06T06:00:52.542" v="79" actId="20577"/>
          <ac:spMkLst>
            <pc:docMk/>
            <pc:sldMk cId="1577795967" sldId="264"/>
            <ac:spMk id="8" creationId="{F72481DC-A830-4A22-ACDC-41AD4277E53D}"/>
          </ac:spMkLst>
        </pc:spChg>
        <pc:spChg chg="add mod">
          <ac:chgData name="" userId="" providerId="" clId="Web-{28EBA35B-081E-475A-8E1E-C14CC7C07DA7}" dt="2020-02-06T06:02:35.525" v="109" actId="20577"/>
          <ac:spMkLst>
            <pc:docMk/>
            <pc:sldMk cId="1577795967" sldId="264"/>
            <ac:spMk id="10" creationId="{0AFECFB2-CA0A-419E-9310-0CAAD20D3460}"/>
          </ac:spMkLst>
        </pc:spChg>
        <pc:picChg chg="del">
          <ac:chgData name="" userId="" providerId="" clId="Web-{28EBA35B-081E-475A-8E1E-C14CC7C07DA7}" dt="2020-02-06T05:59:05.777" v="35"/>
          <ac:picMkLst>
            <pc:docMk/>
            <pc:sldMk cId="1577795967" sldId="264"/>
            <ac:picMk id="1026" creationId="{DDC4C29D-2904-406B-866F-45367147CBEF}"/>
          </ac:picMkLst>
        </pc:picChg>
      </pc:sldChg>
      <pc:sldChg chg="modSp add ord replId">
        <pc:chgData name="" userId="" providerId="" clId="Web-{28EBA35B-081E-475A-8E1E-C14CC7C07DA7}" dt="2020-02-06T05:58:02.997" v="5" actId="1076"/>
        <pc:sldMkLst>
          <pc:docMk/>
          <pc:sldMk cId="2145689795" sldId="266"/>
        </pc:sldMkLst>
        <pc:spChg chg="mod">
          <ac:chgData name="" userId="" providerId="" clId="Web-{28EBA35B-081E-475A-8E1E-C14CC7C07DA7}" dt="2020-02-06T05:58:02.997" v="5" actId="1076"/>
          <ac:spMkLst>
            <pc:docMk/>
            <pc:sldMk cId="2145689795" sldId="266"/>
            <ac:spMk id="3" creationId="{E76FFB8C-68E7-4937-99FB-1B145C287E4D}"/>
          </ac:spMkLst>
        </pc:spChg>
      </pc:sldChg>
    </pc:docChg>
  </pc:docChgLst>
  <pc:docChgLst>
    <pc:chgData clId="Web-{DFB2B828-1A37-4912-BD62-186FE39FF541}"/>
    <pc:docChg chg="modSld">
      <pc:chgData name="" userId="" providerId="" clId="Web-{DFB2B828-1A37-4912-BD62-186FE39FF541}" dt="2020-02-06T23:58:09.560" v="10" actId="20577"/>
      <pc:docMkLst>
        <pc:docMk/>
      </pc:docMkLst>
      <pc:sldChg chg="modSp">
        <pc:chgData name="" userId="" providerId="" clId="Web-{DFB2B828-1A37-4912-BD62-186FE39FF541}" dt="2020-02-06T23:58:08.982" v="8" actId="20577"/>
        <pc:sldMkLst>
          <pc:docMk/>
          <pc:sldMk cId="4151135661" sldId="265"/>
        </pc:sldMkLst>
        <pc:spChg chg="mod">
          <ac:chgData name="" userId="" providerId="" clId="Web-{DFB2B828-1A37-4912-BD62-186FE39FF541}" dt="2020-02-06T23:58:08.982" v="8" actId="20577"/>
          <ac:spMkLst>
            <pc:docMk/>
            <pc:sldMk cId="4151135661" sldId="265"/>
            <ac:spMk id="2" creationId="{4D4B09EC-E06A-4ABC-966E-64E480EAFD8B}"/>
          </ac:spMkLst>
        </pc:spChg>
      </pc:sldChg>
    </pc:docChg>
  </pc:docChgLst>
  <pc:docChgLst>
    <pc:chgData clId="Web-{80D73971-7659-412E-A27D-AA5E5D87C0BF}"/>
    <pc:docChg chg="modSld">
      <pc:chgData name="" userId="" providerId="" clId="Web-{80D73971-7659-412E-A27D-AA5E5D87C0BF}" dt="2020-02-06T15:15:48.822" v="232" actId="20577"/>
      <pc:docMkLst>
        <pc:docMk/>
      </pc:docMkLst>
      <pc:sldChg chg="modSp">
        <pc:chgData name="" userId="" providerId="" clId="Web-{80D73971-7659-412E-A27D-AA5E5D87C0BF}" dt="2020-02-06T15:15:48.822" v="231" actId="20577"/>
        <pc:sldMkLst>
          <pc:docMk/>
          <pc:sldMk cId="2145689795" sldId="266"/>
        </pc:sldMkLst>
        <pc:spChg chg="mod">
          <ac:chgData name="" userId="" providerId="" clId="Web-{80D73971-7659-412E-A27D-AA5E5D87C0BF}" dt="2020-02-06T15:14:38.479" v="175" actId="1076"/>
          <ac:spMkLst>
            <pc:docMk/>
            <pc:sldMk cId="2145689795" sldId="266"/>
            <ac:spMk id="3" creationId="{E76FFB8C-68E7-4937-99FB-1B145C287E4D}"/>
          </ac:spMkLst>
        </pc:spChg>
        <pc:spChg chg="mod">
          <ac:chgData name="" userId="" providerId="" clId="Web-{80D73971-7659-412E-A27D-AA5E5D87C0BF}" dt="2020-02-06T15:15:48.822" v="231" actId="20577"/>
          <ac:spMkLst>
            <pc:docMk/>
            <pc:sldMk cId="2145689795" sldId="266"/>
            <ac:spMk id="4" creationId="{1E553F6E-24EF-4353-98E2-38094533F2AF}"/>
          </ac:spMkLst>
        </pc:spChg>
      </pc:sldChg>
    </pc:docChg>
  </pc:docChgLst>
  <pc:docChgLst>
    <pc:chgData clId="Web-{DC0AF219-5B9B-4ADA-93E0-64669C0982EB}"/>
    <pc:docChg chg="addSld modSld sldOrd">
      <pc:chgData name="" userId="" providerId="" clId="Web-{DC0AF219-5B9B-4ADA-93E0-64669C0982EB}" dt="2020-02-07T00:59:54.727" v="292" actId="20577"/>
      <pc:docMkLst>
        <pc:docMk/>
      </pc:docMkLst>
      <pc:sldChg chg="modSp">
        <pc:chgData name="" userId="" providerId="" clId="Web-{DC0AF219-5B9B-4ADA-93E0-64669C0982EB}" dt="2020-02-07T00:59:54.727" v="291" actId="20577"/>
        <pc:sldMkLst>
          <pc:docMk/>
          <pc:sldMk cId="1344979972" sldId="259"/>
        </pc:sldMkLst>
        <pc:spChg chg="mod">
          <ac:chgData name="" userId="" providerId="" clId="Web-{DC0AF219-5B9B-4ADA-93E0-64669C0982EB}" dt="2020-02-07T00:45:47.277" v="77" actId="20577"/>
          <ac:spMkLst>
            <pc:docMk/>
            <pc:sldMk cId="1344979972" sldId="259"/>
            <ac:spMk id="2" creationId="{00000000-0000-0000-0000-000000000000}"/>
          </ac:spMkLst>
        </pc:spChg>
        <pc:spChg chg="mod">
          <ac:chgData name="" userId="" providerId="" clId="Web-{DC0AF219-5B9B-4ADA-93E0-64669C0982EB}" dt="2020-02-07T00:59:54.727" v="291" actId="20577"/>
          <ac:spMkLst>
            <pc:docMk/>
            <pc:sldMk cId="1344979972" sldId="259"/>
            <ac:spMk id="3" creationId="{00000000-0000-0000-0000-000000000000}"/>
          </ac:spMkLst>
        </pc:spChg>
      </pc:sldChg>
      <pc:sldChg chg="modSp">
        <pc:chgData name="" userId="" providerId="" clId="Web-{DC0AF219-5B9B-4ADA-93E0-64669C0982EB}" dt="2020-02-07T00:45:30.746" v="73" actId="20577"/>
        <pc:sldMkLst>
          <pc:docMk/>
          <pc:sldMk cId="4151135661" sldId="265"/>
        </pc:sldMkLst>
        <pc:spChg chg="mod">
          <ac:chgData name="" userId="" providerId="" clId="Web-{DC0AF219-5B9B-4ADA-93E0-64669C0982EB}" dt="2020-02-07T00:45:30.746" v="73" actId="20577"/>
          <ac:spMkLst>
            <pc:docMk/>
            <pc:sldMk cId="4151135661" sldId="265"/>
            <ac:spMk id="3" creationId="{B82AB9F0-BDFA-4C82-AD2B-CB07E5987224}"/>
          </ac:spMkLst>
        </pc:spChg>
      </pc:sldChg>
      <pc:sldChg chg="addSp delSp modSp new ord">
        <pc:chgData name="" userId="" providerId="" clId="Web-{DC0AF219-5B9B-4ADA-93E0-64669C0982EB}" dt="2020-02-07T00:58:43.711" v="270" actId="20577"/>
        <pc:sldMkLst>
          <pc:docMk/>
          <pc:sldMk cId="3533389833" sldId="267"/>
        </pc:sldMkLst>
        <pc:spChg chg="mod">
          <ac:chgData name="" userId="" providerId="" clId="Web-{DC0AF219-5B9B-4ADA-93E0-64669C0982EB}" dt="2020-02-07T00:53:54.574" v="113" actId="14100"/>
          <ac:spMkLst>
            <pc:docMk/>
            <pc:sldMk cId="3533389833" sldId="267"/>
            <ac:spMk id="2" creationId="{098DCCBA-78AE-4A88-B18C-309BC1A49658}"/>
          </ac:spMkLst>
        </pc:spChg>
        <pc:spChg chg="mod">
          <ac:chgData name="" userId="" providerId="" clId="Web-{DC0AF219-5B9B-4ADA-93E0-64669C0982EB}" dt="2020-02-07T00:58:43.711" v="270" actId="20577"/>
          <ac:spMkLst>
            <pc:docMk/>
            <pc:sldMk cId="3533389833" sldId="267"/>
            <ac:spMk id="3" creationId="{5B7424A0-EAE2-4731-A09D-0487FA48DB91}"/>
          </ac:spMkLst>
        </pc:spChg>
        <pc:spChg chg="del mod">
          <ac:chgData name="" userId="" providerId="" clId="Web-{DC0AF219-5B9B-4ADA-93E0-64669C0982EB}" dt="2020-02-07T00:56:55.838" v="181"/>
          <ac:spMkLst>
            <pc:docMk/>
            <pc:sldMk cId="3533389833" sldId="267"/>
            <ac:spMk id="4" creationId="{C224089E-933D-4984-B9CB-C15680C035DF}"/>
          </ac:spMkLst>
        </pc:spChg>
        <pc:spChg chg="add mod">
          <ac:chgData name="" userId="" providerId="" clId="Web-{DC0AF219-5B9B-4ADA-93E0-64669C0982EB}" dt="2020-02-07T00:56:55.884" v="184"/>
          <ac:spMkLst>
            <pc:docMk/>
            <pc:sldMk cId="3533389833" sldId="267"/>
            <ac:spMk id="7" creationId="{753C2194-CAC9-4FDE-9B56-EA583A8FD9CF}"/>
          </ac:spMkLst>
        </pc:spChg>
        <pc:picChg chg="add mod ord">
          <ac:chgData name="" userId="" providerId="" clId="Web-{DC0AF219-5B9B-4ADA-93E0-64669C0982EB}" dt="2020-02-07T00:56:55.838" v="182"/>
          <ac:picMkLst>
            <pc:docMk/>
            <pc:sldMk cId="3533389833" sldId="267"/>
            <ac:picMk id="5" creationId="{B5033F77-DF1B-4F7C-860B-F3A4671CA727}"/>
          </ac:picMkLst>
        </pc:picChg>
      </pc:sldChg>
    </pc:docChg>
  </pc:docChgLst>
  <pc:docChgLst>
    <pc:chgData clId="Web-{F9D2BCBC-C741-4657-9694-A1FD7E070AEA}"/>
    <pc:docChg chg="addSld delSld modSld">
      <pc:chgData name="" userId="" providerId="" clId="Web-{F9D2BCBC-C741-4657-9694-A1FD7E070AEA}" dt="2020-02-07T01:45:59.352" v="127" actId="1076"/>
      <pc:docMkLst>
        <pc:docMk/>
      </pc:docMkLst>
      <pc:sldChg chg="addSp delSp modSp new del">
        <pc:chgData name="" userId="" providerId="" clId="Web-{F9D2BCBC-C741-4657-9694-A1FD7E070AEA}" dt="2020-02-07T01:37:36.023" v="52"/>
        <pc:sldMkLst>
          <pc:docMk/>
          <pc:sldMk cId="2407684492" sldId="268"/>
        </pc:sldMkLst>
        <pc:picChg chg="add del mod">
          <ac:chgData name="" userId="" providerId="" clId="Web-{F9D2BCBC-C741-4657-9694-A1FD7E070AEA}" dt="2020-02-07T01:37:02.882" v="33"/>
          <ac:picMkLst>
            <pc:docMk/>
            <pc:sldMk cId="2407684492" sldId="268"/>
            <ac:picMk id="2" creationId="{A941D4F0-D4B1-402C-93F2-14A63BDC2CED}"/>
          </ac:picMkLst>
        </pc:picChg>
      </pc:sldChg>
      <pc:sldChg chg="new del">
        <pc:chgData name="" userId="" providerId="" clId="Web-{F9D2BCBC-C741-4657-9694-A1FD7E070AEA}" dt="2020-02-07T01:27:17.547" v="3"/>
        <pc:sldMkLst>
          <pc:docMk/>
          <pc:sldMk cId="3081287239" sldId="268"/>
        </pc:sldMkLst>
      </pc:sldChg>
      <pc:sldChg chg="add del replId">
        <pc:chgData name="" userId="" providerId="" clId="Web-{F9D2BCBC-C741-4657-9694-A1FD7E070AEA}" dt="2020-02-07T01:27:15.250" v="2"/>
        <pc:sldMkLst>
          <pc:docMk/>
          <pc:sldMk cId="130206621" sldId="269"/>
        </pc:sldMkLst>
      </pc:sldChg>
      <pc:sldChg chg="addSp modSp new">
        <pc:chgData name="" userId="" providerId="" clId="Web-{F9D2BCBC-C741-4657-9694-A1FD7E070AEA}" dt="2020-02-07T01:38:14.022" v="57" actId="1076"/>
        <pc:sldMkLst>
          <pc:docMk/>
          <pc:sldMk cId="1409685678" sldId="269"/>
        </pc:sldMkLst>
        <pc:spChg chg="mod">
          <ac:chgData name="" userId="" providerId="" clId="Web-{F9D2BCBC-C741-4657-9694-A1FD7E070AEA}" dt="2020-02-07T01:37:10.929" v="41" actId="20577"/>
          <ac:spMkLst>
            <pc:docMk/>
            <pc:sldMk cId="1409685678" sldId="269"/>
            <ac:spMk id="2" creationId="{B1FC7D99-6BF5-4DFF-AC97-7D2DF4E97587}"/>
          </ac:spMkLst>
        </pc:spChg>
        <pc:picChg chg="add mod">
          <ac:chgData name="" userId="" providerId="" clId="Web-{F9D2BCBC-C741-4657-9694-A1FD7E070AEA}" dt="2020-02-07T01:38:14.022" v="57" actId="1076"/>
          <ac:picMkLst>
            <pc:docMk/>
            <pc:sldMk cId="1409685678" sldId="269"/>
            <ac:picMk id="3" creationId="{6E274BC2-B309-413B-B930-BE636F7A3E87}"/>
          </ac:picMkLst>
        </pc:picChg>
      </pc:sldChg>
      <pc:sldChg chg="add del">
        <pc:chgData name="" userId="" providerId="" clId="Web-{F9D2BCBC-C741-4657-9694-A1FD7E070AEA}" dt="2020-02-07T01:27:26.734" v="6"/>
        <pc:sldMkLst>
          <pc:docMk/>
          <pc:sldMk cId="2702081754" sldId="269"/>
        </pc:sldMkLst>
      </pc:sldChg>
      <pc:sldChg chg="modSp new del">
        <pc:chgData name="" userId="" providerId="" clId="Web-{F9D2BCBC-C741-4657-9694-A1FD7E070AEA}" dt="2020-02-07T01:36:49.195" v="32"/>
        <pc:sldMkLst>
          <pc:docMk/>
          <pc:sldMk cId="3419631450" sldId="269"/>
        </pc:sldMkLst>
        <pc:spChg chg="mod">
          <ac:chgData name="" userId="" providerId="" clId="Web-{F9D2BCBC-C741-4657-9694-A1FD7E070AEA}" dt="2020-02-07T01:28:18.578" v="28" actId="20577"/>
          <ac:spMkLst>
            <pc:docMk/>
            <pc:sldMk cId="3419631450" sldId="269"/>
            <ac:spMk id="2" creationId="{FB0EDF0A-64C8-4F6F-B9B8-25D09EFBBFD7}"/>
          </ac:spMkLst>
        </pc:spChg>
        <pc:spChg chg="mod">
          <ac:chgData name="" userId="" providerId="" clId="Web-{F9D2BCBC-C741-4657-9694-A1FD7E070AEA}" dt="2020-02-07T01:28:33.217" v="31" actId="14100"/>
          <ac:spMkLst>
            <pc:docMk/>
            <pc:sldMk cId="3419631450" sldId="269"/>
            <ac:spMk id="3" creationId="{5BB2EA49-1487-41AC-BED8-71368ADE1FC3}"/>
          </ac:spMkLst>
        </pc:spChg>
      </pc:sldChg>
      <pc:sldChg chg="addSp modSp new">
        <pc:chgData name="" userId="" providerId="" clId="Web-{F9D2BCBC-C741-4657-9694-A1FD7E070AEA}" dt="2020-02-07T01:45:59.352" v="127" actId="1076"/>
        <pc:sldMkLst>
          <pc:docMk/>
          <pc:sldMk cId="1930009315" sldId="270"/>
        </pc:sldMkLst>
        <pc:spChg chg="mod">
          <ac:chgData name="" userId="" providerId="" clId="Web-{F9D2BCBC-C741-4657-9694-A1FD7E070AEA}" dt="2020-02-07T01:44:42.322" v="107" actId="20577"/>
          <ac:spMkLst>
            <pc:docMk/>
            <pc:sldMk cId="1930009315" sldId="270"/>
            <ac:spMk id="2" creationId="{04AF93A2-B06B-4960-BE4A-C40F4E0CFD02}"/>
          </ac:spMkLst>
        </pc:spChg>
        <pc:spChg chg="add mod">
          <ac:chgData name="" userId="" providerId="" clId="Web-{F9D2BCBC-C741-4657-9694-A1FD7E070AEA}" dt="2020-02-07T01:41:41.504" v="77" actId="20577"/>
          <ac:spMkLst>
            <pc:docMk/>
            <pc:sldMk cId="1930009315" sldId="270"/>
            <ac:spMk id="3" creationId="{758EF52F-8035-4265-B9CC-2C0F215A3CA3}"/>
          </ac:spMkLst>
        </pc:spChg>
        <pc:picChg chg="add mod">
          <ac:chgData name="" userId="" providerId="" clId="Web-{F9D2BCBC-C741-4657-9694-A1FD7E070AEA}" dt="2020-02-07T01:45:59.352" v="127" actId="1076"/>
          <ac:picMkLst>
            <pc:docMk/>
            <pc:sldMk cId="1930009315" sldId="270"/>
            <ac:picMk id="4" creationId="{225A7180-F375-41D1-AF6C-6EF27A9DAD4A}"/>
          </ac:picMkLst>
        </pc:picChg>
        <pc:picChg chg="add mod">
          <ac:chgData name="" userId="" providerId="" clId="Web-{F9D2BCBC-C741-4657-9694-A1FD7E070AEA}" dt="2020-02-07T01:44:55.947" v="111" actId="1076"/>
          <ac:picMkLst>
            <pc:docMk/>
            <pc:sldMk cId="1930009315" sldId="270"/>
            <ac:picMk id="6" creationId="{8956506F-3579-4147-80B3-31295B19DA3E}"/>
          </ac:picMkLst>
        </pc:picChg>
        <pc:picChg chg="add mod">
          <ac:chgData name="" userId="" providerId="" clId="Web-{F9D2BCBC-C741-4657-9694-A1FD7E070AEA}" dt="2020-02-07T01:45:35.071" v="116" actId="1076"/>
          <ac:picMkLst>
            <pc:docMk/>
            <pc:sldMk cId="1930009315" sldId="270"/>
            <ac:picMk id="8" creationId="{FA864AA8-7759-4981-9183-92A7068E14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61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5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34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89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37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91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97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14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1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5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1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7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6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0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4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5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0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om-margie/8456849259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509464"/>
            <a:ext cx="8574622" cy="23286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br>
              <a:rPr lang="en-US" sz="2800" dirty="0">
                <a:latin typeface="Segoe UI"/>
                <a:cs typeface="Segoe UI"/>
              </a:rPr>
            </a:br>
            <a:r>
              <a:rPr lang="en-US" sz="2800" b="1" dirty="0">
                <a:latin typeface="Segoe UI"/>
                <a:cs typeface="Segoe UI"/>
              </a:rPr>
              <a:t>Campus Data For Geo-Location Based Augmented Reality</a:t>
            </a:r>
            <a:endParaRPr lang="en-US" sz="2800" dirty="0">
              <a:latin typeface="Corbel"/>
              <a:cs typeface="Segoe U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4006163"/>
            <a:ext cx="6987645" cy="193281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Segoe UI Light"/>
                <a:cs typeface="Segoe UI Light"/>
              </a:rPr>
              <a:t>By </a:t>
            </a:r>
          </a:p>
          <a:p>
            <a:r>
              <a:rPr lang="en-US" dirty="0">
                <a:latin typeface="Segoe UI Light"/>
                <a:cs typeface="Segoe UI Light"/>
              </a:rPr>
              <a:t> Cesar Aleman </a:t>
            </a:r>
          </a:p>
          <a:p>
            <a:r>
              <a:rPr lang="en-US" dirty="0">
                <a:latin typeface="Segoe UI Light"/>
                <a:cs typeface="Segoe UI Light"/>
              </a:rPr>
              <a:t>Spencer Austin</a:t>
            </a:r>
          </a:p>
          <a:p>
            <a:r>
              <a:rPr lang="en-US" dirty="0">
                <a:latin typeface="Segoe UI Light"/>
                <a:cs typeface="Segoe UI Light"/>
              </a:rPr>
              <a:t> Andrew Burt</a:t>
            </a:r>
          </a:p>
          <a:p>
            <a:r>
              <a:rPr lang="en-US" dirty="0">
                <a:latin typeface="Segoe UI Light"/>
                <a:cs typeface="Segoe UI Light"/>
              </a:rPr>
              <a:t>Rodrigo Ortiz</a:t>
            </a:r>
          </a:p>
        </p:txBody>
      </p:sp>
    </p:spTree>
    <p:extLst>
      <p:ext uri="{BB962C8B-B14F-4D97-AF65-F5344CB8AC3E}">
        <p14:creationId xmlns:p14="http://schemas.microsoft.com/office/powerpoint/2010/main" val="134497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C7D99-6BF5-4DFF-AC97-7D2DF4E97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</a:t>
            </a:r>
          </a:p>
        </p:txBody>
      </p:sp>
      <p:pic>
        <p:nvPicPr>
          <p:cNvPr id="3" name="Picture 3" descr="A sign on the side of a building&#10;&#10;Description generated with very high confidence">
            <a:extLst>
              <a:ext uri="{FF2B5EF4-FFF2-40B4-BE49-F238E27FC236}">
                <a16:creationId xmlns:a16="http://schemas.microsoft.com/office/drawing/2014/main" id="{6E274BC2-B309-413B-B930-BE636F7A3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465" y="1887248"/>
            <a:ext cx="6778051" cy="48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85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F93A2-B06B-4960-BE4A-C40F4E0C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our application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8EF52F-8035-4265-B9CC-2C0F215A3CA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4" name="Picture 4" descr="A close up of a cell phone&#10;&#10;Description generated with high confidence">
            <a:extLst>
              <a:ext uri="{FF2B5EF4-FFF2-40B4-BE49-F238E27FC236}">
                <a16:creationId xmlns:a16="http://schemas.microsoft.com/office/drawing/2014/main" id="{225A7180-F375-41D1-AF6C-6EF27A9DA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728" y="2249538"/>
            <a:ext cx="2516491" cy="4048045"/>
          </a:xfrm>
          <a:prstGeom prst="rect">
            <a:avLst/>
          </a:prstGeom>
        </p:spPr>
      </p:pic>
      <p:pic>
        <p:nvPicPr>
          <p:cNvPr id="6" name="Picture 6" descr="A picture containing indoor, sitting, table, black&#10;&#10;Description generated with very high confidence">
            <a:extLst>
              <a:ext uri="{FF2B5EF4-FFF2-40B4-BE49-F238E27FC236}">
                <a16:creationId xmlns:a16="http://schemas.microsoft.com/office/drawing/2014/main" id="{8956506F-3579-4147-80B3-31295B19D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786" y="2253253"/>
            <a:ext cx="1899138" cy="4114800"/>
          </a:xfrm>
          <a:prstGeom prst="rect">
            <a:avLst/>
          </a:prstGeom>
        </p:spPr>
      </p:pic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A864AA8-7759-4981-9183-92A7068E1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478" y="2215468"/>
            <a:ext cx="190125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09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B8190-1E8C-4618-8942-E1F843C72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9999663" cy="1323974"/>
          </a:xfrm>
        </p:spPr>
        <p:txBody>
          <a:bodyPr>
            <a:normAutofit/>
          </a:bodyPr>
          <a:lstStyle/>
          <a:p>
            <a:r>
              <a:rPr lang="en-US" sz="6000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FFB8C-68E7-4937-99FB-1B145C287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8104" y="1252051"/>
            <a:ext cx="4885530" cy="1259033"/>
          </a:xfrm>
        </p:spPr>
        <p:txBody>
          <a:bodyPr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Our current main goal is to get CSUB onboard with this app.</a:t>
            </a:r>
          </a:p>
          <a:p>
            <a:pPr lvl="1"/>
            <a:r>
              <a:rPr lang="en-US" dirty="0">
                <a:ea typeface="+mn-lt"/>
                <a:cs typeface="+mn-lt"/>
              </a:rPr>
              <a:t>There is already work to make something similar to this.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53F6E-24EF-4353-98E2-38094533F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7543" y="2638922"/>
            <a:ext cx="4895056" cy="3293714"/>
          </a:xfrm>
        </p:spPr>
        <p:txBody>
          <a:bodyPr>
            <a:normAutofit/>
          </a:bodyPr>
          <a:lstStyle/>
          <a:p>
            <a:r>
              <a:rPr lang="en-US" dirty="0"/>
              <a:t>We have reached out to the ITSS Director, Rich Nelson</a:t>
            </a:r>
            <a:endParaRPr lang="en-US"/>
          </a:p>
          <a:p>
            <a:pPr lvl="1">
              <a:buClr>
                <a:srgbClr val="1287C3"/>
              </a:buClr>
            </a:pPr>
            <a:r>
              <a:rPr lang="en-US" dirty="0"/>
              <a:t>We have all worked or are working for ITS at the moment.</a:t>
            </a:r>
          </a:p>
          <a:p>
            <a:pPr lvl="1">
              <a:buClr>
                <a:srgbClr val="1287C3"/>
              </a:buClr>
            </a:pPr>
            <a:r>
              <a:rPr lang="en-US" dirty="0"/>
              <a:t>Rich has let us know that he would also like the Enterprise Applications director present for this meeting.</a:t>
            </a:r>
          </a:p>
          <a:p>
            <a:pPr lvl="1">
              <a:buClr>
                <a:srgbClr val="1287C3"/>
              </a:buClr>
            </a:pPr>
            <a:r>
              <a:rPr lang="en-US" dirty="0"/>
              <a:t>Meeting is still yet to be scheduled as time conflicts have been occurring.</a:t>
            </a:r>
          </a:p>
          <a:p>
            <a:pPr lvl="1">
              <a:buClr>
                <a:srgbClr val="1287C3"/>
              </a:buClr>
            </a:pPr>
            <a:endParaRPr lang="en-US" dirty="0"/>
          </a:p>
        </p:txBody>
      </p:sp>
      <p:pic>
        <p:nvPicPr>
          <p:cNvPr id="1026" name="Picture 2" descr="Image result for csub logo&quot;">
            <a:extLst>
              <a:ext uri="{FF2B5EF4-FFF2-40B4-BE49-F238E27FC236}">
                <a16:creationId xmlns:a16="http://schemas.microsoft.com/office/drawing/2014/main" id="{DDC4C29D-2904-406B-866F-45367147C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15" b="1437"/>
          <a:stretch/>
        </p:blipFill>
        <p:spPr bwMode="auto">
          <a:xfrm>
            <a:off x="7522781" y="2088892"/>
            <a:ext cx="3702268" cy="210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68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09EC-E06A-4ABC-966E-64E480EAF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-47625"/>
            <a:ext cx="10018713" cy="1276349"/>
          </a:xfrm>
        </p:spPr>
        <p:txBody>
          <a:bodyPr/>
          <a:lstStyle/>
          <a:p>
            <a:r>
              <a:rPr lang="en-US" dirty="0"/>
              <a:t>Potential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AB9F0-BDFA-4C82-AD2B-CB07E5987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8612" y="1445740"/>
            <a:ext cx="4895055" cy="4459185"/>
          </a:xfrm>
        </p:spPr>
        <p:txBody>
          <a:bodyPr>
            <a:normAutofit lnSpcReduction="10000"/>
          </a:bodyPr>
          <a:lstStyle/>
          <a:p>
            <a:endParaRPr lang="en-US" sz="2400" dirty="0">
              <a:ea typeface="+mn-lt"/>
              <a:cs typeface="+mn-lt"/>
            </a:endParaRPr>
          </a:p>
          <a:p>
            <a:r>
              <a:rPr lang="en-US" sz="3200" dirty="0">
                <a:ea typeface="+mn-lt"/>
                <a:cs typeface="+mn-lt"/>
              </a:rPr>
              <a:t>Kern County Fair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Smaller scale goal that seems achievable</a:t>
            </a:r>
          </a:p>
          <a:p>
            <a:pPr marL="0" indent="0">
              <a:buClr>
                <a:srgbClr val="1287C3"/>
              </a:buClr>
              <a:buNone/>
            </a:pPr>
            <a:endParaRPr lang="en-US" sz="2400" dirty="0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endParaRPr lang="en-US" sz="2400" dirty="0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r>
              <a:rPr lang="en-US" sz="3200" dirty="0">
                <a:ea typeface="+mn-lt"/>
                <a:cs typeface="+mn-lt"/>
              </a:rPr>
              <a:t>Amusement Parks</a:t>
            </a:r>
          </a:p>
          <a:p>
            <a:pPr lvl="1">
              <a:buClr>
                <a:srgbClr val="1287C3"/>
              </a:buClr>
            </a:pPr>
            <a:r>
              <a:rPr lang="en-US" sz="2800" dirty="0">
                <a:ea typeface="+mn-lt"/>
                <a:cs typeface="+mn-lt"/>
              </a:rPr>
              <a:t>Larger scale goal!</a:t>
            </a:r>
          </a:p>
          <a:p>
            <a:pPr>
              <a:buClr>
                <a:srgbClr val="1287C3"/>
              </a:buClr>
            </a:pPr>
            <a:endParaRPr lang="en-US" dirty="0"/>
          </a:p>
          <a:p>
            <a:pPr>
              <a:buClr>
                <a:srgbClr val="1287C3"/>
              </a:buClr>
            </a:pPr>
            <a:endParaRPr lang="en-US" dirty="0"/>
          </a:p>
        </p:txBody>
      </p:sp>
      <p:pic>
        <p:nvPicPr>
          <p:cNvPr id="2050" name="Picture 2" descr="Image result for six flags logo&quot;">
            <a:extLst>
              <a:ext uri="{FF2B5EF4-FFF2-40B4-BE49-F238E27FC236}">
                <a16:creationId xmlns:a16="http://schemas.microsoft.com/office/drawing/2014/main" id="{BFA66A53-757E-4E6D-A376-9EE782AB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12" y="3675332"/>
            <a:ext cx="5572898" cy="280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kern county fair logo&quot;">
            <a:extLst>
              <a:ext uri="{FF2B5EF4-FFF2-40B4-BE49-F238E27FC236}">
                <a16:creationId xmlns:a16="http://schemas.microsoft.com/office/drawing/2014/main" id="{054CD937-E468-4D5B-A165-4A157AB3D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900" y="1528762"/>
            <a:ext cx="2226388" cy="217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13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CCBA-78AE-4A88-B18C-309BC1A49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032599"/>
          </a:xfrm>
        </p:spPr>
        <p:txBody>
          <a:bodyPr/>
          <a:lstStyle/>
          <a:p>
            <a:r>
              <a:rPr lang="en-US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24A0-EAE2-4731-A09D-0487FA48D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1670999"/>
            <a:ext cx="4895055" cy="4120201"/>
          </a:xfrm>
        </p:spPr>
        <p:txBody>
          <a:bodyPr/>
          <a:lstStyle/>
          <a:p>
            <a:r>
              <a:rPr lang="en-US" dirty="0"/>
              <a:t>At the moment we are around 85% done with the project. We are looking into possible additions to the application while simultaneous squashing the plethora of bugs. </a:t>
            </a:r>
          </a:p>
        </p:txBody>
      </p:sp>
      <p:pic>
        <p:nvPicPr>
          <p:cNvPr id="5" name="Picture 5" descr="A sign on the grass&#10;&#10;Description generated with very high confidence">
            <a:extLst>
              <a:ext uri="{FF2B5EF4-FFF2-40B4-BE49-F238E27FC236}">
                <a16:creationId xmlns:a16="http://schemas.microsoft.com/office/drawing/2014/main" id="{B5033F77-DF1B-4F7C-860B-F3A4671CA7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07175" y="2105025"/>
            <a:ext cx="4895850" cy="32639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3C2194-CAC9-4FDE-9B56-EA583A8FD9CF}"/>
              </a:ext>
            </a:extLst>
          </p:cNvPr>
          <p:cNvSpPr txBox="1"/>
          <p:nvPr/>
        </p:nvSpPr>
        <p:spPr>
          <a:xfrm>
            <a:off x="6607175" y="5368925"/>
            <a:ext cx="4895850" cy="3175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3389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8F70FE748B9448A3AE35E5F05D95CE" ma:contentTypeVersion="13" ma:contentTypeDescription="Create a new document." ma:contentTypeScope="" ma:versionID="c3d95a71b59509b32b5ee44d5a828e5f">
  <xsd:schema xmlns:xsd="http://www.w3.org/2001/XMLSchema" xmlns:xs="http://www.w3.org/2001/XMLSchema" xmlns:p="http://schemas.microsoft.com/office/2006/metadata/properties" xmlns:ns3="c2ca637e-d9ae-48fa-a1d2-66d34dca4fe6" xmlns:ns4="37fd654a-5d22-4bbf-9ebd-0acf3144d067" targetNamespace="http://schemas.microsoft.com/office/2006/metadata/properties" ma:root="true" ma:fieldsID="391bae11c6d6b31bb6928850354b51b4" ns3:_="" ns4:_="">
    <xsd:import namespace="c2ca637e-d9ae-48fa-a1d2-66d34dca4fe6"/>
    <xsd:import namespace="37fd654a-5d22-4bbf-9ebd-0acf3144d0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ca637e-d9ae-48fa-a1d2-66d34dca4f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fd654a-5d22-4bbf-9ebd-0acf3144d06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EC0C91-F181-4459-9699-E23A4EE498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E94BA6-6555-46DD-8D19-A5DF814D8D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ca637e-d9ae-48fa-a1d2-66d34dca4fe6"/>
    <ds:schemaRef ds:uri="37fd654a-5d22-4bbf-9ebd-0acf3144d0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1EE201-370C-47FF-A9C6-190D1DB5AC56}">
  <ds:schemaRefs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37fd654a-5d22-4bbf-9ebd-0acf3144d067"/>
    <ds:schemaRef ds:uri="http://schemas.microsoft.com/office/2006/documentManagement/types"/>
    <ds:schemaRef ds:uri="c2ca637e-d9ae-48fa-a1d2-66d34dca4fe6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82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Parallax</vt:lpstr>
      <vt:lpstr> Campus Data For Geo-Location Based Augmented Reality</vt:lpstr>
      <vt:lpstr>Concept</vt:lpstr>
      <vt:lpstr>Example of our application</vt:lpstr>
      <vt:lpstr>Goals</vt:lpstr>
      <vt:lpstr>Potential Ideas</vt:lpstr>
      <vt:lpstr>Progress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 and Environment  For  Campus Data For Geo-Location Based Augmented Reality</dc:title>
  <dc:creator>spencer austin</dc:creator>
  <cp:lastModifiedBy>Cesar Aleman</cp:lastModifiedBy>
  <cp:revision>163</cp:revision>
  <dcterms:created xsi:type="dcterms:W3CDTF">2019-11-20T20:37:59Z</dcterms:created>
  <dcterms:modified xsi:type="dcterms:W3CDTF">2020-02-07T01:46:27Z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0x010100F58F70FE748B9448A3AE35E5F05D95CE</vt:lpwstr>
  </property>
</Properties>
</file>