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Robot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regular.fntdata"/><Relationship Id="rId10" Type="http://schemas.openxmlformats.org/officeDocument/2006/relationships/slide" Target="slides/slide5.xml"/><Relationship Id="rId13" Type="http://schemas.openxmlformats.org/officeDocument/2006/relationships/font" Target="fonts/Roboto-italic.fntdata"/><Relationship Id="rId12" Type="http://schemas.openxmlformats.org/officeDocument/2006/relationships/font" Target="fonts/Robo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d65562c8c_0_13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d65562c8c_0_13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7d65562c8c_0_13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7d65562c8c_0_13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7d5b3c085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7d5b3c085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7d65562c8c_0_13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7d65562c8c_0_13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1630875" y="800625"/>
            <a:ext cx="6133200" cy="1996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Carpool application using geolocation</a:t>
            </a:r>
            <a:endParaRPr/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3317475" y="2797025"/>
            <a:ext cx="2407200" cy="123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Jorge Vasquez</a:t>
            </a:r>
            <a:endParaRPr sz="2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Thomas Basden</a:t>
            </a:r>
            <a:endParaRPr sz="2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title"/>
          </p:nvPr>
        </p:nvSpPr>
        <p:spPr>
          <a:xfrm>
            <a:off x="395700" y="555400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Background</a:t>
            </a:r>
            <a:r>
              <a:rPr lang="en" sz="4800"/>
              <a:t> </a:t>
            </a:r>
            <a:endParaRPr sz="4800"/>
          </a:p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471900" y="1919075"/>
            <a:ext cx="80574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n" sz="2200">
                <a:solidFill>
                  <a:srgbClr val="000000"/>
                </a:solidFill>
              </a:rPr>
              <a:t>Campus carpool application to help students save on gas costs.</a:t>
            </a:r>
            <a:endParaRPr sz="2200">
              <a:solidFill>
                <a:srgbClr val="000000"/>
              </a:solidFill>
            </a:endParaRPr>
          </a:p>
          <a:p>
            <a:pPr indent="-3683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n" sz="2200">
                <a:solidFill>
                  <a:srgbClr val="000000"/>
                </a:solidFill>
              </a:rPr>
              <a:t>Geolocation to locate a device’s position.</a:t>
            </a:r>
            <a:endParaRPr sz="2200">
              <a:solidFill>
                <a:srgbClr val="000000"/>
              </a:solidFill>
            </a:endParaRPr>
          </a:p>
          <a:p>
            <a:pPr indent="-3683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n" sz="2200">
                <a:solidFill>
                  <a:srgbClr val="000000"/>
                </a:solidFill>
              </a:rPr>
              <a:t>Matches users with similar routes.</a:t>
            </a:r>
            <a:endParaRPr sz="22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>
            <a:off x="471900" y="555400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Progress</a:t>
            </a:r>
            <a:r>
              <a:rPr lang="en" sz="4800"/>
              <a:t> </a:t>
            </a:r>
            <a:endParaRPr sz="4800"/>
          </a:p>
        </p:txBody>
      </p:sp>
      <p:sp>
        <p:nvSpPr>
          <p:cNvPr id="80" name="Google Shape;80;p1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n" sz="2200">
                <a:solidFill>
                  <a:srgbClr val="000000"/>
                </a:solidFill>
              </a:rPr>
              <a:t>What’s your project status?</a:t>
            </a:r>
            <a:endParaRPr sz="2200">
              <a:solidFill>
                <a:srgbClr val="000000"/>
              </a:solidFill>
            </a:endParaRPr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○"/>
            </a:pPr>
            <a:r>
              <a:rPr lang="en" sz="2200">
                <a:solidFill>
                  <a:srgbClr val="000000"/>
                </a:solidFill>
              </a:rPr>
              <a:t>45%</a:t>
            </a:r>
            <a:endParaRPr sz="2200">
              <a:solidFill>
                <a:srgbClr val="000000"/>
              </a:solidFill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n" sz="2200">
                <a:solidFill>
                  <a:srgbClr val="000000"/>
                </a:solidFill>
              </a:rPr>
              <a:t>What progress have you made?	</a:t>
            </a:r>
            <a:endParaRPr sz="2200">
              <a:solidFill>
                <a:srgbClr val="000000"/>
              </a:solidFill>
            </a:endParaRPr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○"/>
            </a:pPr>
            <a:r>
              <a:rPr lang="en" sz="2200">
                <a:solidFill>
                  <a:srgbClr val="000000"/>
                </a:solidFill>
              </a:rPr>
              <a:t>Still working on the backend of our app</a:t>
            </a:r>
            <a:endParaRPr sz="2200">
              <a:solidFill>
                <a:srgbClr val="000000"/>
              </a:solidFill>
            </a:endParaRPr>
          </a:p>
          <a:p>
            <a:pPr indent="0" lvl="0" marL="9144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/>
          <p:nvPr>
            <p:ph type="title"/>
          </p:nvPr>
        </p:nvSpPr>
        <p:spPr>
          <a:xfrm>
            <a:off x="471900" y="555400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Goal</a:t>
            </a:r>
            <a:r>
              <a:rPr lang="en" sz="4800"/>
              <a:t> </a:t>
            </a:r>
            <a:endParaRPr sz="4800"/>
          </a:p>
        </p:txBody>
      </p:sp>
      <p:sp>
        <p:nvSpPr>
          <p:cNvPr id="86" name="Google Shape;86;p16"/>
          <p:cNvSpPr txBox="1"/>
          <p:nvPr>
            <p:ph idx="1" type="body"/>
          </p:nvPr>
        </p:nvSpPr>
        <p:spPr>
          <a:xfrm>
            <a:off x="471900" y="1919075"/>
            <a:ext cx="8222100" cy="253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n" sz="2200">
                <a:solidFill>
                  <a:srgbClr val="000000"/>
                </a:solidFill>
              </a:rPr>
              <a:t>What is your goal?</a:t>
            </a:r>
            <a:endParaRPr sz="2200">
              <a:solidFill>
                <a:srgbClr val="000000"/>
              </a:solidFill>
            </a:endParaRPr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○"/>
            </a:pPr>
            <a:r>
              <a:rPr lang="en" sz="2200">
                <a:solidFill>
                  <a:srgbClr val="000000"/>
                </a:solidFill>
              </a:rPr>
              <a:t>Have CSUB use our carpool app</a:t>
            </a:r>
            <a:endParaRPr sz="1900"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7" name="Google Shape;8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6165750" y="1919075"/>
            <a:ext cx="1850800" cy="1804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/>
          <p:nvPr>
            <p:ph type="title"/>
          </p:nvPr>
        </p:nvSpPr>
        <p:spPr>
          <a:xfrm>
            <a:off x="471900" y="555400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Achieving the goal</a:t>
            </a:r>
            <a:r>
              <a:rPr lang="en" sz="4800"/>
              <a:t> </a:t>
            </a:r>
            <a:endParaRPr sz="4800"/>
          </a:p>
        </p:txBody>
      </p:sp>
      <p:sp>
        <p:nvSpPr>
          <p:cNvPr id="93" name="Google Shape;93;p17"/>
          <p:cNvSpPr txBox="1"/>
          <p:nvPr>
            <p:ph idx="1" type="body"/>
          </p:nvPr>
        </p:nvSpPr>
        <p:spPr>
          <a:xfrm>
            <a:off x="471900" y="1919075"/>
            <a:ext cx="6501000" cy="322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n" sz="2200">
                <a:solidFill>
                  <a:srgbClr val="000000"/>
                </a:solidFill>
              </a:rPr>
              <a:t>What steps are you going to take to accomplish your goal?</a:t>
            </a:r>
            <a:endParaRPr sz="2200">
              <a:solidFill>
                <a:srgbClr val="000000"/>
              </a:solidFill>
            </a:endParaRPr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○"/>
            </a:pPr>
            <a:r>
              <a:rPr lang="en" sz="2200">
                <a:solidFill>
                  <a:srgbClr val="000000"/>
                </a:solidFill>
              </a:rPr>
              <a:t>Complete a project charter request form </a:t>
            </a:r>
            <a:endParaRPr sz="2200">
              <a:solidFill>
                <a:srgbClr val="000000"/>
              </a:solidFill>
            </a:endParaRPr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○"/>
            </a:pPr>
            <a:r>
              <a:rPr lang="en" sz="2200">
                <a:solidFill>
                  <a:srgbClr val="000000"/>
                </a:solidFill>
              </a:rPr>
              <a:t>Submit it through email to the ITS project management office</a:t>
            </a:r>
            <a:endParaRPr sz="2200">
              <a:solidFill>
                <a:srgbClr val="000000"/>
              </a:solidFill>
            </a:endParaRPr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○"/>
            </a:pPr>
            <a:r>
              <a:rPr lang="en" sz="2200">
                <a:solidFill>
                  <a:srgbClr val="000000"/>
                </a:solidFill>
              </a:rPr>
              <a:t>Response takes about 2 weeks</a:t>
            </a:r>
            <a:endParaRPr sz="2200">
              <a:solidFill>
                <a:srgbClr val="000000"/>
              </a:solidFill>
            </a:endParaRPr>
          </a:p>
          <a:p>
            <a:pPr indent="0" lvl="0" marL="9144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