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d65562c8c_0_1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d65562c8c_0_1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d65562c8c_0_1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d65562c8c_0_1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d5b3c08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d5b3c08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d65562c8c_0_1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d65562c8c_0_1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1630875" y="800625"/>
            <a:ext cx="6133200" cy="199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Carpool application using geolocation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317475" y="2797025"/>
            <a:ext cx="2407200" cy="12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Jorge Vasquez</a:t>
            </a:r>
            <a:endParaRPr sz="2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Thomas Basden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95700" y="555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Background</a:t>
            </a:r>
            <a:r>
              <a:rPr lang="en" sz="4800"/>
              <a:t> </a:t>
            </a:r>
            <a:endParaRPr sz="48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0574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Campus carpool application to help students save on gas costs.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Geolocation to locate a device’s position.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Matches users with similar routes.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555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Progress</a:t>
            </a:r>
            <a:r>
              <a:rPr lang="en" sz="4800"/>
              <a:t> </a:t>
            </a:r>
            <a:endParaRPr sz="48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What’s your project status?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45%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What progress have you made?	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Still working on the backend of our app</a:t>
            </a:r>
            <a:endParaRPr sz="22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555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Goal</a:t>
            </a:r>
            <a:r>
              <a:rPr lang="en" sz="4800"/>
              <a:t> </a:t>
            </a:r>
            <a:endParaRPr sz="48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5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What is your goal?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Have CSUB use our carpool app</a:t>
            </a:r>
            <a:endParaRPr sz="19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165750" y="1919075"/>
            <a:ext cx="1850800" cy="180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71900" y="555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Achieving the goal</a:t>
            </a:r>
            <a:r>
              <a:rPr lang="en" sz="4800"/>
              <a:t> </a:t>
            </a:r>
            <a:endParaRPr sz="4800"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71900" y="1919075"/>
            <a:ext cx="65010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What steps are you going to take to accomplish your goal?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Complete a project charter request form 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Submit it through email to the ITS project management office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Response takes about 2 weeks</a:t>
            </a:r>
            <a:endParaRPr sz="22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