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A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33" d="100"/>
          <a:sy n="33" d="100"/>
        </p:scale>
        <p:origin x="16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5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1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2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2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6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5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8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C7C61-FCAE-4797-9DD0-2301AF4A7F5D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C4B47-E66C-4800-BEF8-2BC5D4CC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8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31546800"/>
            <a:ext cx="42976800" cy="914400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199" y="5029200"/>
            <a:ext cx="32918399" cy="457198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198" y="457200"/>
            <a:ext cx="32918401" cy="45720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228982" y="31650055"/>
            <a:ext cx="17433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Department </a:t>
            </a:r>
            <a:r>
              <a:rPr lang="en-US" sz="4000" dirty="0">
                <a:solidFill>
                  <a:schemeClr val="bg1"/>
                </a:solidFill>
                <a:latin typeface="Palatino Linotype" panose="02040502050505030304" pitchFamily="18" charset="0"/>
              </a:rPr>
              <a:t>of Computer and Electrical </a:t>
            </a:r>
            <a:r>
              <a:rPr lang="en-US" sz="40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Engineering and Computer </a:t>
            </a:r>
            <a:r>
              <a:rPr lang="en-US" sz="4000" dirty="0">
                <a:solidFill>
                  <a:schemeClr val="bg1"/>
                </a:solidFill>
                <a:latin typeface="Palatino Linotype" panose="02040502050505030304" pitchFamily="18" charset="0"/>
              </a:rPr>
              <a:t>Science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0" y="457200"/>
            <a:ext cx="21031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Title Line 1</a:t>
            </a:r>
          </a:p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Title Line 2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0" y="3657600"/>
            <a:ext cx="2103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</a:rPr>
              <a:t>Author List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99" y="5943599"/>
            <a:ext cx="10058400" cy="2514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800" b="1" u="sng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Guidelines:</a:t>
            </a:r>
          </a:p>
          <a:p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on box and select “Edit Text” to add more to each column’s text box.</a:t>
            </a:r>
          </a:p>
          <a:p>
            <a:endParaRPr lang="en-US" sz="4400" b="1" dirty="0" smtClean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HEADERS – 48 Pt or higher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– 36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higher </a:t>
            </a:r>
          </a:p>
          <a:p>
            <a:endParaRPr 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Font Sizes:</a:t>
            </a:r>
          </a:p>
          <a:p>
            <a:endParaRPr 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b="1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at 54 Pt Arial</a:t>
            </a:r>
          </a:p>
          <a:p>
            <a:r>
              <a:rPr lang="en-US" sz="6000" b="1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at 60 Pt Arial</a:t>
            </a:r>
          </a:p>
          <a:p>
            <a:r>
              <a:rPr lang="en-US" sz="6600" b="1" dirty="0" smtClean="0">
                <a:solidFill>
                  <a:srgbClr val="005D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at 66 Pt Arial</a:t>
            </a:r>
          </a:p>
          <a:p>
            <a:endParaRPr lang="en-US" sz="6600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at 36 Pt Arial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at 40 Pt Arial</a:t>
            </a:r>
          </a:p>
          <a:p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at 44 Pt Arial</a:t>
            </a:r>
          </a:p>
          <a:p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400" b="1" dirty="0">
              <a:solidFill>
                <a:srgbClr val="005D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429999" y="5943600"/>
            <a:ext cx="21031200" cy="2514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375600" y="5943599"/>
            <a:ext cx="10058400" cy="2514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42500"/>
            <a:ext cx="4114950" cy="367323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72149" y="2180481"/>
            <a:ext cx="68578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7600" spc="-300" dirty="0" smtClean="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rPr>
              <a:t>CSU Bakersfield</a:t>
            </a:r>
          </a:p>
          <a:p>
            <a:r>
              <a:rPr lang="en-US" sz="4000" spc="-300" dirty="0" smtClean="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rPr>
              <a:t>School of Natural Sciences, Mathematics, and Engineering</a:t>
            </a:r>
            <a:endParaRPr lang="en-US" sz="4000" spc="-300" dirty="0">
              <a:solidFill>
                <a:schemeClr val="bg1">
                  <a:lumMod val="95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53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96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Theme</vt:lpstr>
      <vt:lpstr>PowerPoint Presentation</vt:lpstr>
    </vt:vector>
  </TitlesOfParts>
  <Company>California State University, Bakersfield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Danforth</dc:creator>
  <cp:lastModifiedBy>Melissa Danforth</cp:lastModifiedBy>
  <cp:revision>12</cp:revision>
  <dcterms:created xsi:type="dcterms:W3CDTF">2015-03-25T04:33:25Z</dcterms:created>
  <dcterms:modified xsi:type="dcterms:W3CDTF">2018-03-09T02:53:46Z</dcterms:modified>
</cp:coreProperties>
</file>