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DAA"/>
    <a:srgbClr val="FFD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 snapToGrid="0">
      <p:cViewPr varScale="1">
        <p:scale>
          <a:sx n="33" d="100"/>
          <a:sy n="33" d="100"/>
        </p:scale>
        <p:origin x="161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C7C61-FCAE-4797-9DD0-2301AF4A7F5D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C4B47-E66C-4800-BEF8-2BC5D4CC2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754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C7C61-FCAE-4797-9DD0-2301AF4A7F5D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C4B47-E66C-4800-BEF8-2BC5D4CC2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186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C7C61-FCAE-4797-9DD0-2301AF4A7F5D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C4B47-E66C-4800-BEF8-2BC5D4CC2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310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C7C61-FCAE-4797-9DD0-2301AF4A7F5D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C4B47-E66C-4800-BEF8-2BC5D4CC2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825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C7C61-FCAE-4797-9DD0-2301AF4A7F5D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C4B47-E66C-4800-BEF8-2BC5D4CC2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326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C7C61-FCAE-4797-9DD0-2301AF4A7F5D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C4B47-E66C-4800-BEF8-2BC5D4CC2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228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C7C61-FCAE-4797-9DD0-2301AF4A7F5D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C4B47-E66C-4800-BEF8-2BC5D4CC2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966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C7C61-FCAE-4797-9DD0-2301AF4A7F5D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C4B47-E66C-4800-BEF8-2BC5D4CC2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816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C7C61-FCAE-4797-9DD0-2301AF4A7F5D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C4B47-E66C-4800-BEF8-2BC5D4CC2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63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C7C61-FCAE-4797-9DD0-2301AF4A7F5D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C4B47-E66C-4800-BEF8-2BC5D4CC2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359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C7C61-FCAE-4797-9DD0-2301AF4A7F5D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C4B47-E66C-4800-BEF8-2BC5D4CC2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581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C7C61-FCAE-4797-9DD0-2301AF4A7F5D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C4B47-E66C-4800-BEF8-2BC5D4CC2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385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57200" y="31546800"/>
            <a:ext cx="42976800" cy="914400"/>
          </a:xfrm>
          <a:prstGeom prst="rect">
            <a:avLst/>
          </a:prstGeom>
          <a:solidFill>
            <a:srgbClr val="005D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198" y="5029200"/>
            <a:ext cx="42976801" cy="457198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57198" y="457200"/>
            <a:ext cx="42976801" cy="4572000"/>
          </a:xfrm>
          <a:prstGeom prst="rect">
            <a:avLst/>
          </a:prstGeom>
          <a:solidFill>
            <a:srgbClr val="005D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3228981" y="31650057"/>
            <a:ext cx="174332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Palatino Linotype" panose="02040502050505030304" pitchFamily="18" charset="0"/>
              </a:rPr>
              <a:t>Department </a:t>
            </a:r>
            <a:r>
              <a:rPr lang="en-US" sz="4000" dirty="0">
                <a:solidFill>
                  <a:schemeClr val="bg1"/>
                </a:solidFill>
                <a:latin typeface="Palatino Linotype" panose="02040502050505030304" pitchFamily="18" charset="0"/>
              </a:rPr>
              <a:t>of Computer and Electrical </a:t>
            </a:r>
            <a:r>
              <a:rPr lang="en-US" sz="4000" dirty="0" smtClean="0">
                <a:solidFill>
                  <a:schemeClr val="bg1"/>
                </a:solidFill>
                <a:latin typeface="Palatino Linotype" panose="02040502050505030304" pitchFamily="18" charset="0"/>
              </a:rPr>
              <a:t>Engineering and Computer </a:t>
            </a:r>
            <a:r>
              <a:rPr lang="en-US" sz="4000" dirty="0">
                <a:solidFill>
                  <a:schemeClr val="bg1"/>
                </a:solidFill>
                <a:latin typeface="Palatino Linotype" panose="02040502050505030304" pitchFamily="18" charset="0"/>
              </a:rPr>
              <a:t>Science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429999" y="457200"/>
            <a:ext cx="3098636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chemeClr val="bg1"/>
                </a:solidFill>
              </a:rPr>
              <a:t>Title Line 1</a:t>
            </a:r>
          </a:p>
          <a:p>
            <a:pPr algn="ctr"/>
            <a:r>
              <a:rPr lang="en-US" sz="9600" dirty="0" smtClean="0">
                <a:solidFill>
                  <a:schemeClr val="bg1"/>
                </a:solidFill>
              </a:rPr>
              <a:t>Title Line 2</a:t>
            </a:r>
            <a:endParaRPr lang="en-US" sz="96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430000" y="3657600"/>
            <a:ext cx="309863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chemeClr val="bg1"/>
                </a:solidFill>
              </a:rPr>
              <a:t>Author List</a:t>
            </a:r>
            <a:endParaRPr lang="en-US" sz="72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57199" y="5943599"/>
            <a:ext cx="10058400" cy="2514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4800" b="1" u="sng" dirty="0" smtClean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Guidelines:</a:t>
            </a:r>
          </a:p>
          <a:p>
            <a:r>
              <a:rPr lang="en-US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Right click on box and select “Edit Text” to add more to each column’s text box.</a:t>
            </a:r>
          </a:p>
          <a:p>
            <a:endParaRPr lang="en-US" sz="4400" b="1" dirty="0" smtClean="0">
              <a:solidFill>
                <a:srgbClr val="005DA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800" b="1" dirty="0" smtClean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HEADERS – 48 Pt or higher</a:t>
            </a:r>
          </a:p>
          <a:p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Body – 36 </a:t>
            </a:r>
            <a:r>
              <a:rPr lang="en-US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 higher </a:t>
            </a:r>
          </a:p>
          <a:p>
            <a:endParaRPr lang="en-US" sz="3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8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Examples of Font Sizes:</a:t>
            </a:r>
          </a:p>
          <a:p>
            <a:endParaRPr lang="en-US" sz="3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5400" b="1" dirty="0" smtClean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HEADER at 54 Pt Arial</a:t>
            </a:r>
          </a:p>
          <a:p>
            <a:r>
              <a:rPr lang="en-US" sz="6000" b="1" dirty="0" smtClean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HEADER at 60 Pt Arial</a:t>
            </a:r>
          </a:p>
          <a:p>
            <a:r>
              <a:rPr lang="en-US" sz="6600" b="1" dirty="0" smtClean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HEADER at 66 Pt Arial</a:t>
            </a:r>
          </a:p>
          <a:p>
            <a:endParaRPr lang="en-US" sz="6600" dirty="0">
              <a:solidFill>
                <a:srgbClr val="005DA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Body at 36 Pt Arial</a:t>
            </a:r>
          </a:p>
          <a:p>
            <a:r>
              <a:rPr 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Body at 40 Pt Arial</a:t>
            </a:r>
          </a:p>
          <a:p>
            <a:r>
              <a:rPr 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Body at 44 Pt Arial</a:t>
            </a:r>
          </a:p>
          <a:p>
            <a:endParaRPr lang="en-US" sz="4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5400" b="1" dirty="0">
              <a:solidFill>
                <a:srgbClr val="005DA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1429999" y="5943600"/>
            <a:ext cx="21031200" cy="2514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3375600" y="5943599"/>
            <a:ext cx="10058400" cy="2514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942500"/>
            <a:ext cx="4114950" cy="3673232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4572149" y="2180481"/>
            <a:ext cx="685784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7600" spc="-300" dirty="0" smtClean="0">
                <a:solidFill>
                  <a:schemeClr val="bg1">
                    <a:lumMod val="95000"/>
                  </a:schemeClr>
                </a:solidFill>
                <a:latin typeface="Palatino Linotype" panose="02040502050505030304" pitchFamily="18" charset="0"/>
              </a:rPr>
              <a:t>CSU Bakersfield</a:t>
            </a:r>
          </a:p>
          <a:p>
            <a:r>
              <a:rPr lang="en-US" sz="4000" spc="-300" dirty="0" smtClean="0">
                <a:solidFill>
                  <a:schemeClr val="bg1">
                    <a:lumMod val="95000"/>
                  </a:schemeClr>
                </a:solidFill>
                <a:latin typeface="Palatino Linotype" panose="02040502050505030304" pitchFamily="18" charset="0"/>
              </a:rPr>
              <a:t>School of Natural Sciences, Mathematics, and Engineering</a:t>
            </a:r>
            <a:endParaRPr lang="en-US" sz="4000" spc="-300" dirty="0">
              <a:solidFill>
                <a:schemeClr val="bg1">
                  <a:lumMod val="95000"/>
                </a:schemeClr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15321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393</TotalTime>
  <Words>96</Words>
  <Application>Microsoft Office PowerPoint</Application>
  <PresentationFormat>Custom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Palatino Linotype</vt:lpstr>
      <vt:lpstr>Office Theme</vt:lpstr>
      <vt:lpstr>PowerPoint Presentation</vt:lpstr>
    </vt:vector>
  </TitlesOfParts>
  <Company>California State University, Bakersfield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Danforth</dc:creator>
  <cp:lastModifiedBy>Melissa Danforth</cp:lastModifiedBy>
  <cp:revision>13</cp:revision>
  <dcterms:created xsi:type="dcterms:W3CDTF">2015-03-25T04:33:25Z</dcterms:created>
  <dcterms:modified xsi:type="dcterms:W3CDTF">2018-03-09T02:54:28Z</dcterms:modified>
</cp:coreProperties>
</file>