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Lato-regular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baabedee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baabedee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baabedee2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baabedee2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baabedee2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baabedee2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aabedee2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baabedee2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69ae98dc5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69ae98dc5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baabedee2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baabedee2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Visualization of Sports Data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199950" y="3919000"/>
            <a:ext cx="3354600" cy="51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Sportsball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Aaron Pacheco, Nathan Wardinsky, Alejandra Zacarias, Gustavo Jimenez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877950" y="12171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Baseball has a long history dating back to the 19th century</a:t>
            </a:r>
            <a:endParaRPr sz="18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Such a long history has come with a trove of player statistics</a:t>
            </a:r>
            <a:endParaRPr sz="18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In 1980, </a:t>
            </a:r>
            <a:r>
              <a:rPr lang="en" sz="1800"/>
              <a:t>statistician</a:t>
            </a:r>
            <a:r>
              <a:rPr lang="en" sz="1800"/>
              <a:t> Bill James developed “Sabermetrics” a </a:t>
            </a:r>
            <a:r>
              <a:rPr lang="en" sz="1800"/>
              <a:t>scientific</a:t>
            </a:r>
            <a:r>
              <a:rPr lang="en" sz="1800"/>
              <a:t> analysis of baseball stats, explaining how teams win or lose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947875" y="142770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Baseball is a very stat heavy game that can be confusing to new fans.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Baseball teams and older fans sometimes do not </a:t>
            </a:r>
            <a:r>
              <a:rPr lang="en" sz="1800"/>
              <a:t>accurately</a:t>
            </a:r>
            <a:r>
              <a:rPr lang="en" sz="1800"/>
              <a:t> assign value to certain attributes of players or they will over value less important factors when </a:t>
            </a:r>
            <a:r>
              <a:rPr lang="en" sz="1800"/>
              <a:t>evaluating</a:t>
            </a:r>
            <a:r>
              <a:rPr lang="en" sz="1800"/>
              <a:t> a player or team.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928225" y="11161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Develop an interactive website that </a:t>
            </a:r>
            <a:r>
              <a:rPr lang="en" sz="1800"/>
              <a:t>simplifies</a:t>
            </a:r>
            <a:r>
              <a:rPr lang="en" sz="1800"/>
              <a:t> baseball stats for less experienced fans through visualizations.</a:t>
            </a:r>
            <a:endParaRPr sz="18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Provide</a:t>
            </a:r>
            <a:r>
              <a:rPr lang="en" sz="1800"/>
              <a:t> educated predictions using probability</a:t>
            </a:r>
            <a:endParaRPr sz="18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By applying sabermetrics, we can calculate win probability based on a player’s stats and the game’s current state</a:t>
            </a:r>
            <a:endParaRPr sz="18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Implementation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757825" y="85212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Pull Data with an API from Baseball Reference</a:t>
            </a:r>
            <a:endParaRPr sz="15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Put pulled stats into equations designed to objectively measure players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Make the data easy to understand for the user and explain how they should value the player with the given data.</a:t>
            </a:r>
            <a:endParaRPr sz="15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Make predictions using probability to try and predict future outcomes in upcoming games.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pic>
        <p:nvPicPr>
          <p:cNvPr id="160" name="Google Shape;16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4700" y="1307850"/>
            <a:ext cx="1461289" cy="359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0172" y="93272"/>
            <a:ext cx="2225825" cy="114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58025" y="3315575"/>
            <a:ext cx="3997975" cy="77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Flowchart</a:t>
            </a:r>
            <a:endParaRPr/>
          </a:p>
        </p:txBody>
      </p:sp>
      <p:pic>
        <p:nvPicPr>
          <p:cNvPr id="168" name="Google Shape;16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6488" y="1143988"/>
            <a:ext cx="5153025" cy="315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Issues</a:t>
            </a:r>
            <a:endParaRPr/>
          </a:p>
        </p:txBody>
      </p:sp>
      <p:sp>
        <p:nvSpPr>
          <p:cNvPr id="174" name="Google Shape;174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Automatically obtaining data in the correct format, as opposed to manual setup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</a:t>
            </a:r>
            <a:r>
              <a:rPr lang="en"/>
              <a:t>ata storage should allow easy filtering, enabling users to utilize the information at their discretion for interactivity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Ensuring the website is user-friendly and the visuals are easily comprehensible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