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23ee55de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23ee55de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23ee55de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23ee55de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23ee55de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23ee55de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Presentation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By; Joseph Rivera &amp; Alia Al-Maitah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Studio, ARCore, and Unity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      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88" y="17350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975" y="1618738"/>
            <a:ext cx="35242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5513" y="27209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Development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531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Developed a template application in Android Studio using Augmented </a:t>
            </a:r>
            <a:r>
              <a:rPr lang="en"/>
              <a:t>Reality and Object Detection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Working on implementing Unity into our Android Studio template application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ARCore is used to help establish the necessary features needed for AR in Android Studio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425" y="92638"/>
            <a:ext cx="2231200" cy="495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HuskyLens AI Camera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 Detection &amp; Tracking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Motion Detection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OnBoard Screen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Machine-Learning Enabled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754" y="565750"/>
            <a:ext cx="2741826" cy="235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480" y="2630200"/>
            <a:ext cx="3106458" cy="23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