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6.xml"/><Relationship Id="rId22" Type="http://schemas.openxmlformats.org/officeDocument/2006/relationships/font" Target="fonts/Lato-boldItalic.fntdata"/><Relationship Id="rId10" Type="http://schemas.openxmlformats.org/officeDocument/2006/relationships/slide" Target="slides/slide5.xml"/><Relationship Id="rId21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c7eaeb9041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c7eaeb9041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c7eaeb9041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c7eaeb9041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f519703d5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f519703d5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f519703d5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f519703d5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f519703d5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f519703d5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f519703d5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f519703d5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c85f9b48b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c85f9b48b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c7eaeb9041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c7eaeb9041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21.png"/><Relationship Id="rId6" Type="http://schemas.openxmlformats.org/officeDocument/2006/relationships/image" Target="../media/image18.png"/><Relationship Id="rId7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20.png"/><Relationship Id="rId5" Type="http://schemas.openxmlformats.org/officeDocument/2006/relationships/image" Target="../media/image8.png"/><Relationship Id="rId6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22.png"/><Relationship Id="rId6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hyperlink" Target="http://drive.google.com/file/d/19a_HaWeJfrmiMKnxx1kg5ySBKI4huMcY/view" TargetMode="External"/><Relationship Id="rId5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Progress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3531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Justin Alejo, Marvin Kojima Estrada,</a:t>
            </a:r>
            <a:br>
              <a:rPr lang="en"/>
            </a:br>
            <a:r>
              <a:rPr lang="en"/>
              <a:t> Adam Miyazaki  Ilarde, Raul Nintendo Velasco</a:t>
            </a:r>
            <a:endParaRPr/>
          </a:p>
        </p:txBody>
      </p:sp>
      <p:pic>
        <p:nvPicPr>
          <p:cNvPr id="136" name="Google Shape;13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000" y="3534612"/>
            <a:ext cx="1894700" cy="128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Map features</a:t>
            </a:r>
            <a:endParaRPr b="1"/>
          </a:p>
        </p:txBody>
      </p:sp>
      <p:sp>
        <p:nvSpPr>
          <p:cNvPr id="142" name="Google Shape;142;p14"/>
          <p:cNvSpPr txBox="1"/>
          <p:nvPr>
            <p:ph idx="1" type="body"/>
          </p:nvPr>
        </p:nvSpPr>
        <p:spPr>
          <a:xfrm>
            <a:off x="4954675" y="936925"/>
            <a:ext cx="3381600" cy="35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Features for now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Added 3 geometry features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Can place them anywhere on the map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User can switch between any one of the 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Things to implement later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Change color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Make polygons more dynamic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Store feature data in database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Have each point popup a subwindow</a:t>
            </a:r>
            <a:endParaRPr/>
          </a:p>
        </p:txBody>
      </p:sp>
      <p:pic>
        <p:nvPicPr>
          <p:cNvPr id="143" name="Google Shape;14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1950" y="936925"/>
            <a:ext cx="1685425" cy="155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4"/>
          <p:cNvPicPr preferRelativeResize="0"/>
          <p:nvPr/>
        </p:nvPicPr>
        <p:blipFill rotWithShape="1">
          <a:blip r:embed="rId4">
            <a:alphaModFix/>
          </a:blip>
          <a:srcRect b="2192" l="0" r="4260" t="2067"/>
          <a:stretch/>
        </p:blipFill>
        <p:spPr>
          <a:xfrm>
            <a:off x="3020975" y="936925"/>
            <a:ext cx="1630237" cy="155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1950" y="2630259"/>
            <a:ext cx="1685425" cy="1498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20975" y="2630250"/>
            <a:ext cx="1582428" cy="149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974" y="1657650"/>
            <a:ext cx="979387" cy="91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"/>
          <p:cNvSpPr txBox="1"/>
          <p:nvPr>
            <p:ph type="title"/>
          </p:nvPr>
        </p:nvSpPr>
        <p:spPr>
          <a:xfrm>
            <a:off x="1297500" y="393750"/>
            <a:ext cx="34821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Subwindow/Toolbar</a:t>
            </a:r>
            <a:endParaRPr b="1"/>
          </a:p>
        </p:txBody>
      </p:sp>
      <p:sp>
        <p:nvSpPr>
          <p:cNvPr id="153" name="Google Shape;153;p15"/>
          <p:cNvSpPr txBox="1"/>
          <p:nvPr>
            <p:ph idx="1" type="body"/>
          </p:nvPr>
        </p:nvSpPr>
        <p:spPr>
          <a:xfrm>
            <a:off x="206825" y="1644875"/>
            <a:ext cx="2490600" cy="26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Functioning toolbar for subwindow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958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Insert Description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Remove Description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Add Image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Remove Image (Remove image last inserted)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Insert Media (Insert a link)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Remove Media (Remove </a:t>
            </a:r>
            <a:r>
              <a:rPr lang="en"/>
              <a:t>the</a:t>
            </a:r>
            <a:r>
              <a:rPr lang="en"/>
              <a:t> last link added)</a:t>
            </a:r>
            <a:endParaRPr/>
          </a:p>
        </p:txBody>
      </p:sp>
      <p:pic>
        <p:nvPicPr>
          <p:cNvPr id="154" name="Google Shape;15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6175" y="1982137"/>
            <a:ext cx="6310800" cy="297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7025" y="104450"/>
            <a:ext cx="2076449" cy="178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Login Page &amp; Configuration</a:t>
            </a:r>
            <a:endParaRPr b="1"/>
          </a:p>
        </p:txBody>
      </p:sp>
      <p:sp>
        <p:nvSpPr>
          <p:cNvPr id="161" name="Google Shape;161;p16"/>
          <p:cNvSpPr txBox="1"/>
          <p:nvPr>
            <p:ph idx="1" type="body"/>
          </p:nvPr>
        </p:nvSpPr>
        <p:spPr>
          <a:xfrm>
            <a:off x="0" y="1449550"/>
            <a:ext cx="2933400" cy="36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Frontend: login.html 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Contains the structure of login page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Frontend: style.css 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Contains visual styling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Frontend: script.js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Interactivity and button redirection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Backend : config.php 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Contains global settings and database configurations</a:t>
            </a:r>
            <a:endParaRPr sz="1200"/>
          </a:p>
        </p:txBody>
      </p:sp>
      <p:pic>
        <p:nvPicPr>
          <p:cNvPr id="162" name="Google Shape;16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5575" y="1449550"/>
            <a:ext cx="6287525" cy="3135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Login Functionality</a:t>
            </a:r>
            <a:r>
              <a:rPr b="1" lang="en"/>
              <a:t>   </a:t>
            </a:r>
            <a:endParaRPr b="1"/>
          </a:p>
        </p:txBody>
      </p:sp>
      <p:pic>
        <p:nvPicPr>
          <p:cNvPr id="168" name="Google Shape;16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8650" y="1057325"/>
            <a:ext cx="5701275" cy="63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7"/>
          <p:cNvSpPr txBox="1"/>
          <p:nvPr/>
        </p:nvSpPr>
        <p:spPr>
          <a:xfrm>
            <a:off x="0" y="1508925"/>
            <a:ext cx="26268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Login Functionality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Backend: login_process.php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○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</a:t>
            </a: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alidates user credentials against the database and manages the particular session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Frontend: login.html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○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Structure and content for the login container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0" name="Google Shape;17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4825" y="1842213"/>
            <a:ext cx="2179406" cy="2873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4806" y="2045588"/>
            <a:ext cx="3550294" cy="2536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Sign Up Page</a:t>
            </a:r>
            <a:endParaRPr b="1"/>
          </a:p>
        </p:txBody>
      </p:sp>
      <p:sp>
        <p:nvSpPr>
          <p:cNvPr id="177" name="Google Shape;177;p18"/>
          <p:cNvSpPr txBox="1"/>
          <p:nvPr>
            <p:ph idx="1" type="body"/>
          </p:nvPr>
        </p:nvSpPr>
        <p:spPr>
          <a:xfrm>
            <a:off x="70300" y="1449575"/>
            <a:ext cx="3067800" cy="3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 Up Process and Design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Backend: signup_process.php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Manages user sign-up and database tasks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Frontend: signup.html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User sign-up form with “Sign Up” button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Frontend: signup_success.html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Confirmation message post-registration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11"/>
          </a:p>
        </p:txBody>
      </p:sp>
      <p:pic>
        <p:nvPicPr>
          <p:cNvPr id="178" name="Google Shape;17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5625" y="2571750"/>
            <a:ext cx="3058825" cy="246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7875" y="393750"/>
            <a:ext cx="1996900" cy="3530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5625" y="393750"/>
            <a:ext cx="3058825" cy="1973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04250" y="4209000"/>
            <a:ext cx="1269425" cy="51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About Page </a:t>
            </a:r>
            <a:endParaRPr b="1"/>
          </a:p>
        </p:txBody>
      </p:sp>
      <p:sp>
        <p:nvSpPr>
          <p:cNvPr id="187" name="Google Shape;187;p19"/>
          <p:cNvSpPr txBox="1"/>
          <p:nvPr>
            <p:ph idx="1" type="body"/>
          </p:nvPr>
        </p:nvSpPr>
        <p:spPr>
          <a:xfrm>
            <a:off x="54900" y="1488925"/>
            <a:ext cx="29886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Designed a basic layout for About page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Page provides information on the project's goals.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Frontend: about.html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Structure and content for the “About” page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Frontend: script.js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Event listeners redirecting to ‘about.html’</a:t>
            </a:r>
            <a:endParaRPr sz="1300"/>
          </a:p>
        </p:txBody>
      </p:sp>
      <p:pic>
        <p:nvPicPr>
          <p:cNvPr id="188" name="Google Shape;1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7875" y="173000"/>
            <a:ext cx="5045375" cy="212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9450" y="4242775"/>
            <a:ext cx="1257500" cy="4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5175" y="2296475"/>
            <a:ext cx="3124925" cy="26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3500" y="2423201"/>
            <a:ext cx="2804425" cy="169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0"/>
          <p:cNvPicPr preferRelativeResize="0"/>
          <p:nvPr/>
        </p:nvPicPr>
        <p:blipFill rotWithShape="1">
          <a:blip r:embed="rId3">
            <a:alphaModFix/>
          </a:blip>
          <a:srcRect b="0" l="3350" r="12664" t="0"/>
          <a:stretch/>
        </p:blipFill>
        <p:spPr>
          <a:xfrm>
            <a:off x="860162" y="180050"/>
            <a:ext cx="7423675" cy="30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 title="Gistory Login Page - Google Chrome 2024-04-02 03-25-16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47213" y="664875"/>
            <a:ext cx="5849575" cy="43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Year timeline</a:t>
            </a:r>
            <a:endParaRPr b="1"/>
          </a:p>
        </p:txBody>
      </p:sp>
      <p:sp>
        <p:nvSpPr>
          <p:cNvPr id="203" name="Google Shape;203;p21"/>
          <p:cNvSpPr txBox="1"/>
          <p:nvPr>
            <p:ph idx="1" type="body"/>
          </p:nvPr>
        </p:nvSpPr>
        <p:spPr>
          <a:xfrm>
            <a:off x="264425" y="3028100"/>
            <a:ext cx="4941600" cy="18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Had to be scaled down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Focus just on the year currently displayed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Horizontal timeline with interactive years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Expand filter later 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Focused improving horizontal timeline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9975" y="2251875"/>
            <a:ext cx="2669425" cy="252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25" y="915425"/>
            <a:ext cx="6056200" cy="205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