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Montserrat"/>
      <p:regular r:id="rId14"/>
      <p:bold r:id="rId15"/>
      <p:italic r:id="rId16"/>
      <p:boldItalic r:id="rId17"/>
    </p:embeddedFont>
    <p:embeddedFont>
      <p:font typeface="La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La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.fntdata"/><Relationship Id="rId6" Type="http://schemas.openxmlformats.org/officeDocument/2006/relationships/slide" Target="slides/slide1.xml"/><Relationship Id="rId18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c88b839107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c88b839107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8f237733e5_4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8f237733e5_4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c88b839107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c88b839107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8f237733e5_3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8f237733e5_3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c89cd1bf71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c89cd1bf71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8f237733e5_9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8f237733e5_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c89cd1bf71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c89cd1bf71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2.png"/><Relationship Id="rId6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Progress Presentation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Aaron, Nathan, Gustavo, Jesse, Alejandra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4"/>
          <p:cNvSpPr txBox="1"/>
          <p:nvPr>
            <p:ph idx="1" type="body"/>
          </p:nvPr>
        </p:nvSpPr>
        <p:spPr>
          <a:xfrm>
            <a:off x="4572000" y="1793325"/>
            <a:ext cx="3726000" cy="20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Autocomplete function searches database with at least 2 characters for names including those characters and displays them in a dropdown field</a:t>
            </a:r>
            <a:endParaRPr/>
          </a:p>
        </p:txBody>
      </p:sp>
      <p:pic>
        <p:nvPicPr>
          <p:cNvPr id="142" name="Google Shape;14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4613" y="226913"/>
            <a:ext cx="2771775" cy="124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723300"/>
            <a:ext cx="5958125" cy="20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113" y="1762250"/>
            <a:ext cx="4124325" cy="70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Once the user has </a:t>
            </a:r>
            <a:r>
              <a:rPr lang="en"/>
              <a:t>submitted</a:t>
            </a:r>
            <a:r>
              <a:rPr lang="en"/>
              <a:t> a name, the website will call the web scraper script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925" y="1997997"/>
            <a:ext cx="5152303" cy="29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Nathan</a:t>
            </a:r>
            <a:endParaRPr/>
          </a:p>
        </p:txBody>
      </p:sp>
      <p:sp>
        <p:nvSpPr>
          <p:cNvPr id="157" name="Google Shape;157;p16"/>
          <p:cNvSpPr txBox="1"/>
          <p:nvPr>
            <p:ph idx="1" type="body"/>
          </p:nvPr>
        </p:nvSpPr>
        <p:spPr>
          <a:xfrm>
            <a:off x="3182575" y="1476225"/>
            <a:ext cx="1924800" cy="11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Code to parse through baseballreference.com to find requested player’s stats</a:t>
            </a:r>
            <a:endParaRPr/>
          </a:p>
        </p:txBody>
      </p:sp>
      <p:pic>
        <p:nvPicPr>
          <p:cNvPr id="158" name="Google Shape;15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497" y="1468475"/>
            <a:ext cx="2854149" cy="337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6"/>
          <p:cNvSpPr txBox="1"/>
          <p:nvPr/>
        </p:nvSpPr>
        <p:spPr>
          <a:xfrm>
            <a:off x="5322200" y="1359675"/>
            <a:ext cx="1924800" cy="13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0" name="Google Shape;16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2575" y="2571754"/>
            <a:ext cx="5511673" cy="52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6"/>
          <p:cNvSpPr txBox="1"/>
          <p:nvPr/>
        </p:nvSpPr>
        <p:spPr>
          <a:xfrm>
            <a:off x="3182575" y="3239950"/>
            <a:ext cx="2292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Sends an SQL UPDATE to enter player’s stats into table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2" name="Google Shape;16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82572" y="3944899"/>
            <a:ext cx="5800451" cy="5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34475" y="239475"/>
            <a:ext cx="4157476" cy="225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7"/>
          <p:cNvSpPr txBox="1"/>
          <p:nvPr>
            <p:ph idx="1" type="body"/>
          </p:nvPr>
        </p:nvSpPr>
        <p:spPr>
          <a:xfrm>
            <a:off x="2835825" y="2025950"/>
            <a:ext cx="2938800" cy="12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List of every MLB player ever with their unique ID, year of debut, and last year played used to create database</a:t>
            </a:r>
            <a:endParaRPr/>
          </a:p>
        </p:txBody>
      </p:sp>
      <p:pic>
        <p:nvPicPr>
          <p:cNvPr id="170" name="Google Shape;17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4625" y="1412551"/>
            <a:ext cx="3369375" cy="3625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850" y="1981275"/>
            <a:ext cx="2513975" cy="3044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52" y="59100"/>
            <a:ext cx="3472274" cy="18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9" name="Google Shape;1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2299" y="0"/>
            <a:ext cx="4851701" cy="233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456132"/>
            <a:ext cx="9144001" cy="621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20325" y="3288370"/>
            <a:ext cx="5549926" cy="17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9"/>
          <p:cNvSpPr txBox="1"/>
          <p:nvPr>
            <p:ph idx="1" type="body"/>
          </p:nvPr>
        </p:nvSpPr>
        <p:spPr>
          <a:xfrm>
            <a:off x="449075" y="1429675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2D Game Engine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Simulates how wind speed </a:t>
            </a:r>
            <a:r>
              <a:rPr lang="en"/>
              <a:t>affects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direction of the ball  </a:t>
            </a:r>
            <a:endParaRPr/>
          </a:p>
        </p:txBody>
      </p:sp>
      <p:pic>
        <p:nvPicPr>
          <p:cNvPr id="188" name="Google Shape;1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9950" y="981500"/>
            <a:ext cx="4723050" cy="408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425" y="3001200"/>
            <a:ext cx="3388725" cy="19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"/>
          <p:cNvSpPr txBox="1"/>
          <p:nvPr>
            <p:ph type="title"/>
          </p:nvPr>
        </p:nvSpPr>
        <p:spPr>
          <a:xfrm>
            <a:off x="2787413" y="608050"/>
            <a:ext cx="3074100" cy="74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Database and Design</a:t>
            </a:r>
            <a:endParaRPr sz="1900"/>
          </a:p>
        </p:txBody>
      </p:sp>
      <p:sp>
        <p:nvSpPr>
          <p:cNvPr id="195" name="Google Shape;195;p20"/>
          <p:cNvSpPr txBox="1"/>
          <p:nvPr>
            <p:ph idx="1" type="body"/>
          </p:nvPr>
        </p:nvSpPr>
        <p:spPr>
          <a:xfrm>
            <a:off x="5962150" y="1521400"/>
            <a:ext cx="2783700" cy="33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Ability to store data for baseball players</a:t>
            </a:r>
            <a:endParaRPr sz="12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Show how a user may navigate through our website </a:t>
            </a:r>
            <a:r>
              <a:rPr lang="en" sz="1200"/>
              <a:t>and</a:t>
            </a:r>
            <a:r>
              <a:rPr lang="en" sz="1200"/>
              <a:t> the pages/features they may access</a:t>
            </a:r>
            <a:endParaRPr sz="1200"/>
          </a:p>
        </p:txBody>
      </p:sp>
      <p:pic>
        <p:nvPicPr>
          <p:cNvPr id="196" name="Google Shape;196;p20"/>
          <p:cNvPicPr preferRelativeResize="0"/>
          <p:nvPr/>
        </p:nvPicPr>
        <p:blipFill rotWithShape="1">
          <a:blip r:embed="rId3">
            <a:alphaModFix/>
          </a:blip>
          <a:srcRect b="7518" l="0" r="0" t="0"/>
          <a:stretch/>
        </p:blipFill>
        <p:spPr>
          <a:xfrm>
            <a:off x="113775" y="1357150"/>
            <a:ext cx="2366400" cy="170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425" y="3174150"/>
            <a:ext cx="2343100" cy="187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17925" y="1521400"/>
            <a:ext cx="3013076" cy="3352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