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Average"/>
      <p:regular r:id="rId13"/>
    </p:embeddedFon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verage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6fccddd84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6fccddd84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d12026896c_9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d12026896c_9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6fccddd84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6fccddd84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fccddd845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fccddd845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fccddd88a_6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fccddd88a_6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d12026896c_1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d12026896c_1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cs.csub.edu/~sportsball/project/main.php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GT6UNIPed5otbhGV1iWRLCIkw2o59iTf/view" TargetMode="External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drive.google.com/file/d/1H6Xa4r7zEDm9FJ779yqnkT85IXkCNDb4/view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Sportsball Demonstration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Aaron, Nathan, Gustavo, Jesse, Alejandra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311700" y="1343800"/>
            <a:ext cx="7102500" cy="17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Pull data from a web source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Apply </a:t>
            </a: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sabermetrics to data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Display data to the user through graphs and simulations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Users may create their own teams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Landing Page and Login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https://cs.csub.edu/~sportsball/project/main.php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4847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Scraper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4847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Initialize</a:t>
            </a:r>
            <a:r>
              <a:rPr lang="en"/>
              <a:t> Database with Player names and their IDs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Pulls player stats, and groups them based on what team they are 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Pulls current teams active rosters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1758" y="0"/>
            <a:ext cx="3772235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190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Simulation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7821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			    OpenGl					   WebGl</a:t>
            </a:r>
            <a:endParaRPr/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9300" y="1317625"/>
            <a:ext cx="6619724" cy="273777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7"/>
          <p:cNvSpPr txBox="1"/>
          <p:nvPr/>
        </p:nvSpPr>
        <p:spPr>
          <a:xfrm>
            <a:off x="1412600" y="4278125"/>
            <a:ext cx="6108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In Webgl = L- move left, R - move right, B- move back, F- move forward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Arrow keys - move ball around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Demonstration</a:t>
            </a:r>
            <a:endParaRPr/>
          </a:p>
        </p:txBody>
      </p:sp>
      <p:pic>
        <p:nvPicPr>
          <p:cNvPr id="93" name="Google Shape;93;p18" title="GameSim-OpenGL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1175" y="11461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 Demonstration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19" title="SportsBall - Senior Project - Google Chrome 2024-04-30 17-07-23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146175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56775" y="1146175"/>
            <a:ext cx="409861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