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4D51BC-9C0C-E5F7-7B16-E046254AD739}" v="10" dt="2024-04-30T19:58:48.038"/>
    <p1510:client id="{9A52D798-95FA-4886-9704-3EFBABFDB573}" v="15" dt="2024-04-30T20:44:29.235"/>
    <p1510:client id="{D6E1E58D-1503-54DB-11AA-AE793795EEDB}" v="349" dt="2024-04-30T17:02:39.257"/>
    <p1510:client id="{DAE7CDA6-C84E-A234-7522-C9FA29530975}" v="218" dt="2024-04-30T23:00:58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a Al-Maitah" userId="S::aal17@csub.edu::de679f82-2588-4bf3-842b-07ac9435c2e8" providerId="AD" clId="Web-{414D51BC-9C0C-E5F7-7B16-E046254AD739}"/>
    <pc:docChg chg="modSld">
      <pc:chgData name="Alia Al-Maitah" userId="S::aal17@csub.edu::de679f82-2588-4bf3-842b-07ac9435c2e8" providerId="AD" clId="Web-{414D51BC-9C0C-E5F7-7B16-E046254AD739}" dt="2024-04-30T19:58:48.038" v="6" actId="20577"/>
      <pc:docMkLst>
        <pc:docMk/>
      </pc:docMkLst>
      <pc:sldChg chg="modSp">
        <pc:chgData name="Alia Al-Maitah" userId="S::aal17@csub.edu::de679f82-2588-4bf3-842b-07ac9435c2e8" providerId="AD" clId="Web-{414D51BC-9C0C-E5F7-7B16-E046254AD739}" dt="2024-04-30T19:58:48.038" v="6" actId="20577"/>
        <pc:sldMkLst>
          <pc:docMk/>
          <pc:sldMk cId="832931432" sldId="260"/>
        </pc:sldMkLst>
        <pc:spChg chg="mod">
          <ac:chgData name="Alia Al-Maitah" userId="S::aal17@csub.edu::de679f82-2588-4bf3-842b-07ac9435c2e8" providerId="AD" clId="Web-{414D51BC-9C0C-E5F7-7B16-E046254AD739}" dt="2024-04-30T19:58:48.038" v="6" actId="20577"/>
          <ac:spMkLst>
            <pc:docMk/>
            <pc:sldMk cId="832931432" sldId="260"/>
            <ac:spMk id="3" creationId="{D241A65F-5746-A1A4-7675-BD79158ED8E8}"/>
          </ac:spMkLst>
        </pc:spChg>
      </pc:sldChg>
      <pc:sldChg chg="modSp">
        <pc:chgData name="Alia Al-Maitah" userId="S::aal17@csub.edu::de679f82-2588-4bf3-842b-07ac9435c2e8" providerId="AD" clId="Web-{414D51BC-9C0C-E5F7-7B16-E046254AD739}" dt="2024-04-30T18:09:21.499" v="4" actId="20577"/>
        <pc:sldMkLst>
          <pc:docMk/>
          <pc:sldMk cId="1889797261" sldId="262"/>
        </pc:sldMkLst>
        <pc:spChg chg="mod">
          <ac:chgData name="Alia Al-Maitah" userId="S::aal17@csub.edu::de679f82-2588-4bf3-842b-07ac9435c2e8" providerId="AD" clId="Web-{414D51BC-9C0C-E5F7-7B16-E046254AD739}" dt="2024-04-30T18:09:21.499" v="4" actId="20577"/>
          <ac:spMkLst>
            <pc:docMk/>
            <pc:sldMk cId="1889797261" sldId="262"/>
            <ac:spMk id="2" creationId="{C5D6EDD5-9623-0A6A-B955-C0C7C355A455}"/>
          </ac:spMkLst>
        </pc:spChg>
      </pc:sldChg>
    </pc:docChg>
  </pc:docChgLst>
  <pc:docChgLst>
    <pc:chgData name="Alia Al-Maitah" userId="de679f82-2588-4bf3-842b-07ac9435c2e8" providerId="ADAL" clId="{9A52D798-95FA-4886-9704-3EFBABFDB573}"/>
    <pc:docChg chg="custSel addSld delSld modSld">
      <pc:chgData name="Alia Al-Maitah" userId="de679f82-2588-4bf3-842b-07ac9435c2e8" providerId="ADAL" clId="{9A52D798-95FA-4886-9704-3EFBABFDB573}" dt="2024-04-30T20:44:29.235" v="277" actId="20577"/>
      <pc:docMkLst>
        <pc:docMk/>
      </pc:docMkLst>
      <pc:sldChg chg="modSp mod">
        <pc:chgData name="Alia Al-Maitah" userId="de679f82-2588-4bf3-842b-07ac9435c2e8" providerId="ADAL" clId="{9A52D798-95FA-4886-9704-3EFBABFDB573}" dt="2024-04-30T16:43:43.100" v="226" actId="20577"/>
        <pc:sldMkLst>
          <pc:docMk/>
          <pc:sldMk cId="2208315136" sldId="257"/>
        </pc:sldMkLst>
        <pc:spChg chg="mod">
          <ac:chgData name="Alia Al-Maitah" userId="de679f82-2588-4bf3-842b-07ac9435c2e8" providerId="ADAL" clId="{9A52D798-95FA-4886-9704-3EFBABFDB573}" dt="2024-04-30T16:43:43.100" v="226" actId="20577"/>
          <ac:spMkLst>
            <pc:docMk/>
            <pc:sldMk cId="2208315136" sldId="257"/>
            <ac:spMk id="3" creationId="{E23DDC28-2E13-C2FD-B5E3-871B54BBB039}"/>
          </ac:spMkLst>
        </pc:spChg>
      </pc:sldChg>
      <pc:sldChg chg="addSp modSp mod">
        <pc:chgData name="Alia Al-Maitah" userId="de679f82-2588-4bf3-842b-07ac9435c2e8" providerId="ADAL" clId="{9A52D798-95FA-4886-9704-3EFBABFDB573}" dt="2024-04-30T17:51:30.200" v="230"/>
        <pc:sldMkLst>
          <pc:docMk/>
          <pc:sldMk cId="2666240629" sldId="259"/>
        </pc:sldMkLst>
        <pc:spChg chg="add mod">
          <ac:chgData name="Alia Al-Maitah" userId="de679f82-2588-4bf3-842b-07ac9435c2e8" providerId="ADAL" clId="{9A52D798-95FA-4886-9704-3EFBABFDB573}" dt="2024-04-30T17:51:30.200" v="230"/>
          <ac:spMkLst>
            <pc:docMk/>
            <pc:sldMk cId="2666240629" sldId="259"/>
            <ac:spMk id="7" creationId="{5249F184-E5DB-4885-0AFC-311FDE89DF80}"/>
          </ac:spMkLst>
        </pc:spChg>
      </pc:sldChg>
      <pc:sldChg chg="modSp mod">
        <pc:chgData name="Alia Al-Maitah" userId="de679f82-2588-4bf3-842b-07ac9435c2e8" providerId="ADAL" clId="{9A52D798-95FA-4886-9704-3EFBABFDB573}" dt="2024-04-30T20:44:29.235" v="277" actId="20577"/>
        <pc:sldMkLst>
          <pc:docMk/>
          <pc:sldMk cId="832931432" sldId="260"/>
        </pc:sldMkLst>
        <pc:spChg chg="mod">
          <ac:chgData name="Alia Al-Maitah" userId="de679f82-2588-4bf3-842b-07ac9435c2e8" providerId="ADAL" clId="{9A52D798-95FA-4886-9704-3EFBABFDB573}" dt="2024-04-30T20:44:29.235" v="277" actId="20577"/>
          <ac:spMkLst>
            <pc:docMk/>
            <pc:sldMk cId="832931432" sldId="260"/>
            <ac:spMk id="2" creationId="{DB67E30E-85A2-1D2B-20CF-023CA0EB2CBA}"/>
          </ac:spMkLst>
        </pc:spChg>
      </pc:sldChg>
      <pc:sldChg chg="addSp modSp mod setBg">
        <pc:chgData name="Alia Al-Maitah" userId="de679f82-2588-4bf3-842b-07ac9435c2e8" providerId="ADAL" clId="{9A52D798-95FA-4886-9704-3EFBABFDB573}" dt="2024-04-30T19:23:00.310" v="275" actId="962"/>
        <pc:sldMkLst>
          <pc:docMk/>
          <pc:sldMk cId="3103586416" sldId="261"/>
        </pc:sldMkLst>
        <pc:spChg chg="mod">
          <ac:chgData name="Alia Al-Maitah" userId="de679f82-2588-4bf3-842b-07ac9435c2e8" providerId="ADAL" clId="{9A52D798-95FA-4886-9704-3EFBABFDB573}" dt="2024-04-30T19:22:54.657" v="273" actId="26606"/>
          <ac:spMkLst>
            <pc:docMk/>
            <pc:sldMk cId="3103586416" sldId="261"/>
            <ac:spMk id="2" creationId="{7E91F386-75A4-8319-5359-76414B231627}"/>
          </ac:spMkLst>
        </pc:spChg>
        <pc:spChg chg="mod">
          <ac:chgData name="Alia Al-Maitah" userId="de679f82-2588-4bf3-842b-07ac9435c2e8" providerId="ADAL" clId="{9A52D798-95FA-4886-9704-3EFBABFDB573}" dt="2024-04-30T19:22:54.657" v="273" actId="26606"/>
          <ac:spMkLst>
            <pc:docMk/>
            <pc:sldMk cId="3103586416" sldId="261"/>
            <ac:spMk id="3" creationId="{98ABAC6D-7549-5B83-C3AC-20B719376D0D}"/>
          </ac:spMkLst>
        </pc:spChg>
        <pc:spChg chg="add">
          <ac:chgData name="Alia Al-Maitah" userId="de679f82-2588-4bf3-842b-07ac9435c2e8" providerId="ADAL" clId="{9A52D798-95FA-4886-9704-3EFBABFDB573}" dt="2024-04-30T19:22:54.657" v="273" actId="26606"/>
          <ac:spMkLst>
            <pc:docMk/>
            <pc:sldMk cId="3103586416" sldId="261"/>
            <ac:spMk id="10" creationId="{EBAF395E-7D52-496C-ACDD-468AEC1ADF0A}"/>
          </ac:spMkLst>
        </pc:spChg>
        <pc:picChg chg="add mod">
          <ac:chgData name="Alia Al-Maitah" userId="de679f82-2588-4bf3-842b-07ac9435c2e8" providerId="ADAL" clId="{9A52D798-95FA-4886-9704-3EFBABFDB573}" dt="2024-04-30T19:23:00.310" v="275" actId="962"/>
          <ac:picMkLst>
            <pc:docMk/>
            <pc:sldMk cId="3103586416" sldId="261"/>
            <ac:picMk id="5" creationId="{BE2FD993-7C1D-BC63-889D-B6B0A9B3F01E}"/>
          </ac:picMkLst>
        </pc:picChg>
        <pc:cxnChg chg="add">
          <ac:chgData name="Alia Al-Maitah" userId="de679f82-2588-4bf3-842b-07ac9435c2e8" providerId="ADAL" clId="{9A52D798-95FA-4886-9704-3EFBABFDB573}" dt="2024-04-30T19:22:54.657" v="273" actId="26606"/>
          <ac:cxnSpMkLst>
            <pc:docMk/>
            <pc:sldMk cId="3103586416" sldId="261"/>
            <ac:cxnSpMk id="12" creationId="{56BAADB1-054E-4A82-8D07-643BD1F433EF}"/>
          </ac:cxnSpMkLst>
        </pc:cxnChg>
        <pc:cxnChg chg="add">
          <ac:chgData name="Alia Al-Maitah" userId="de679f82-2588-4bf3-842b-07ac9435c2e8" providerId="ADAL" clId="{9A52D798-95FA-4886-9704-3EFBABFDB573}" dt="2024-04-30T19:22:54.657" v="273" actId="26606"/>
          <ac:cxnSpMkLst>
            <pc:docMk/>
            <pc:sldMk cId="3103586416" sldId="261"/>
            <ac:cxnSpMk id="14" creationId="{B3121654-FB13-441C-AB60-76710D9170C9}"/>
          </ac:cxnSpMkLst>
        </pc:cxnChg>
        <pc:cxnChg chg="add">
          <ac:chgData name="Alia Al-Maitah" userId="de679f82-2588-4bf3-842b-07ac9435c2e8" providerId="ADAL" clId="{9A52D798-95FA-4886-9704-3EFBABFDB573}" dt="2024-04-30T19:22:54.657" v="273" actId="26606"/>
          <ac:cxnSpMkLst>
            <pc:docMk/>
            <pc:sldMk cId="3103586416" sldId="261"/>
            <ac:cxnSpMk id="16" creationId="{C58D2D3E-B980-4D6F-BBFB-DF7A3A947292}"/>
          </ac:cxnSpMkLst>
        </pc:cxnChg>
      </pc:sldChg>
      <pc:sldChg chg="new del">
        <pc:chgData name="Alia Al-Maitah" userId="de679f82-2588-4bf3-842b-07ac9435c2e8" providerId="ADAL" clId="{9A52D798-95FA-4886-9704-3EFBABFDB573}" dt="2024-04-30T16:43:17.096" v="221" actId="47"/>
        <pc:sldMkLst>
          <pc:docMk/>
          <pc:sldMk cId="1019115471" sldId="262"/>
        </pc:sldMkLst>
      </pc:sldChg>
      <pc:sldChg chg="new">
        <pc:chgData name="Alia Al-Maitah" userId="de679f82-2588-4bf3-842b-07ac9435c2e8" providerId="ADAL" clId="{9A52D798-95FA-4886-9704-3EFBABFDB573}" dt="2024-04-30T16:43:19.037" v="222" actId="680"/>
        <pc:sldMkLst>
          <pc:docMk/>
          <pc:sldMk cId="1889797261" sldId="262"/>
        </pc:sldMkLst>
      </pc:sldChg>
      <pc:sldChg chg="new del">
        <pc:chgData name="Alia Al-Maitah" userId="de679f82-2588-4bf3-842b-07ac9435c2e8" providerId="ADAL" clId="{9A52D798-95FA-4886-9704-3EFBABFDB573}" dt="2024-04-30T16:43:16.777" v="220" actId="47"/>
        <pc:sldMkLst>
          <pc:docMk/>
          <pc:sldMk cId="2202409749" sldId="263"/>
        </pc:sldMkLst>
      </pc:sldChg>
      <pc:sldChg chg="new del">
        <pc:chgData name="Alia Al-Maitah" userId="de679f82-2588-4bf3-842b-07ac9435c2e8" providerId="ADAL" clId="{9A52D798-95FA-4886-9704-3EFBABFDB573}" dt="2024-04-30T16:43:16.490" v="219" actId="47"/>
        <pc:sldMkLst>
          <pc:docMk/>
          <pc:sldMk cId="4215720761" sldId="264"/>
        </pc:sldMkLst>
      </pc:sldChg>
      <pc:sldChg chg="new del">
        <pc:chgData name="Alia Al-Maitah" userId="de679f82-2588-4bf3-842b-07ac9435c2e8" providerId="ADAL" clId="{9A52D798-95FA-4886-9704-3EFBABFDB573}" dt="2024-04-30T16:43:15.910" v="218" actId="47"/>
        <pc:sldMkLst>
          <pc:docMk/>
          <pc:sldMk cId="3081541795" sldId="265"/>
        </pc:sldMkLst>
      </pc:sldChg>
    </pc:docChg>
  </pc:docChgLst>
  <pc:docChgLst>
    <pc:chgData name="Joseph Rivera" userId="S::jrivera7@csub.edu::9101b396-513d-494c-9b22-e4f880c5aa6b" providerId="AD" clId="Web-{D6E1E58D-1503-54DB-11AA-AE793795EEDB}"/>
    <pc:docChg chg="modSld">
      <pc:chgData name="Joseph Rivera" userId="S::jrivera7@csub.edu::9101b396-513d-494c-9b22-e4f880c5aa6b" providerId="AD" clId="Web-{D6E1E58D-1503-54DB-11AA-AE793795EEDB}" dt="2024-04-30T17:02:39.257" v="344" actId="20577"/>
      <pc:docMkLst>
        <pc:docMk/>
      </pc:docMkLst>
      <pc:sldChg chg="modSp">
        <pc:chgData name="Joseph Rivera" userId="S::jrivera7@csub.edu::9101b396-513d-494c-9b22-e4f880c5aa6b" providerId="AD" clId="Web-{D6E1E58D-1503-54DB-11AA-AE793795EEDB}" dt="2024-04-30T17:00:41.004" v="338" actId="20577"/>
        <pc:sldMkLst>
          <pc:docMk/>
          <pc:sldMk cId="2208315136" sldId="257"/>
        </pc:sldMkLst>
        <pc:spChg chg="mod">
          <ac:chgData name="Joseph Rivera" userId="S::jrivera7@csub.edu::9101b396-513d-494c-9b22-e4f880c5aa6b" providerId="AD" clId="Web-{D6E1E58D-1503-54DB-11AA-AE793795EEDB}" dt="2024-04-30T17:00:41.004" v="338" actId="20577"/>
          <ac:spMkLst>
            <pc:docMk/>
            <pc:sldMk cId="2208315136" sldId="257"/>
            <ac:spMk id="3" creationId="{E23DDC28-2E13-C2FD-B5E3-871B54BBB039}"/>
          </ac:spMkLst>
        </pc:spChg>
      </pc:sldChg>
      <pc:sldChg chg="modSp">
        <pc:chgData name="Joseph Rivera" userId="S::jrivera7@csub.edu::9101b396-513d-494c-9b22-e4f880c5aa6b" providerId="AD" clId="Web-{D6E1E58D-1503-54DB-11AA-AE793795EEDB}" dt="2024-04-30T06:01:35.081" v="130" actId="20577"/>
        <pc:sldMkLst>
          <pc:docMk/>
          <pc:sldMk cId="149696390" sldId="258"/>
        </pc:sldMkLst>
        <pc:spChg chg="mod">
          <ac:chgData name="Joseph Rivera" userId="S::jrivera7@csub.edu::9101b396-513d-494c-9b22-e4f880c5aa6b" providerId="AD" clId="Web-{D6E1E58D-1503-54DB-11AA-AE793795EEDB}" dt="2024-04-30T06:01:35.081" v="130" actId="20577"/>
          <ac:spMkLst>
            <pc:docMk/>
            <pc:sldMk cId="149696390" sldId="258"/>
            <ac:spMk id="3" creationId="{7B7E2C33-256A-BB0A-EDBB-2AAAAA1D2A22}"/>
          </ac:spMkLst>
        </pc:spChg>
      </pc:sldChg>
      <pc:sldChg chg="addSp delSp modSp">
        <pc:chgData name="Joseph Rivera" userId="S::jrivera7@csub.edu::9101b396-513d-494c-9b22-e4f880c5aa6b" providerId="AD" clId="Web-{D6E1E58D-1503-54DB-11AA-AE793795EEDB}" dt="2024-04-30T17:02:39.257" v="344" actId="20577"/>
        <pc:sldMkLst>
          <pc:docMk/>
          <pc:sldMk cId="2666240629" sldId="259"/>
        </pc:sldMkLst>
        <pc:spChg chg="del">
          <ac:chgData name="Joseph Rivera" userId="S::jrivera7@csub.edu::9101b396-513d-494c-9b22-e4f880c5aa6b" providerId="AD" clId="Web-{D6E1E58D-1503-54DB-11AA-AE793795EEDB}" dt="2024-04-30T17:01:57.256" v="339"/>
          <ac:spMkLst>
            <pc:docMk/>
            <pc:sldMk cId="2666240629" sldId="259"/>
            <ac:spMk id="3" creationId="{35E5299C-3588-F0BA-45AD-4EFBB18F9246}"/>
          </ac:spMkLst>
        </pc:spChg>
        <pc:spChg chg="add mod">
          <ac:chgData name="Joseph Rivera" userId="S::jrivera7@csub.edu::9101b396-513d-494c-9b22-e4f880c5aa6b" providerId="AD" clId="Web-{D6E1E58D-1503-54DB-11AA-AE793795EEDB}" dt="2024-04-30T17:02:39.257" v="344" actId="20577"/>
          <ac:spMkLst>
            <pc:docMk/>
            <pc:sldMk cId="2666240629" sldId="259"/>
            <ac:spMk id="6" creationId="{054EDE62-23D4-BE5E-CF6E-294482A73137}"/>
          </ac:spMkLst>
        </pc:spChg>
        <pc:picChg chg="add mod ord">
          <ac:chgData name="Joseph Rivera" userId="S::jrivera7@csub.edu::9101b396-513d-494c-9b22-e4f880c5aa6b" providerId="AD" clId="Web-{D6E1E58D-1503-54DB-11AA-AE793795EEDB}" dt="2024-04-30T17:02:01.600" v="340" actId="1076"/>
          <ac:picMkLst>
            <pc:docMk/>
            <pc:sldMk cId="2666240629" sldId="259"/>
            <ac:picMk id="4" creationId="{95D0E26E-25F7-0CA9-2C27-51B278C3A75B}"/>
          </ac:picMkLst>
        </pc:picChg>
      </pc:sldChg>
      <pc:sldChg chg="modSp">
        <pc:chgData name="Joseph Rivera" userId="S::jrivera7@csub.edu::9101b396-513d-494c-9b22-e4f880c5aa6b" providerId="AD" clId="Web-{D6E1E58D-1503-54DB-11AA-AE793795EEDB}" dt="2024-04-30T17:00:21.581" v="334" actId="20577"/>
        <pc:sldMkLst>
          <pc:docMk/>
          <pc:sldMk cId="832931432" sldId="260"/>
        </pc:sldMkLst>
        <pc:spChg chg="mod">
          <ac:chgData name="Joseph Rivera" userId="S::jrivera7@csub.edu::9101b396-513d-494c-9b22-e4f880c5aa6b" providerId="AD" clId="Web-{D6E1E58D-1503-54DB-11AA-AE793795EEDB}" dt="2024-04-30T16:59:40.486" v="238" actId="20577"/>
          <ac:spMkLst>
            <pc:docMk/>
            <pc:sldMk cId="832931432" sldId="260"/>
            <ac:spMk id="2" creationId="{DB67E30E-85A2-1D2B-20CF-023CA0EB2CBA}"/>
          </ac:spMkLst>
        </pc:spChg>
        <pc:spChg chg="mod">
          <ac:chgData name="Joseph Rivera" userId="S::jrivera7@csub.edu::9101b396-513d-494c-9b22-e4f880c5aa6b" providerId="AD" clId="Web-{D6E1E58D-1503-54DB-11AA-AE793795EEDB}" dt="2024-04-30T17:00:21.581" v="334" actId="20577"/>
          <ac:spMkLst>
            <pc:docMk/>
            <pc:sldMk cId="832931432" sldId="260"/>
            <ac:spMk id="3" creationId="{D241A65F-5746-A1A4-7675-BD79158ED8E8}"/>
          </ac:spMkLst>
        </pc:spChg>
      </pc:sldChg>
      <pc:sldChg chg="modSp">
        <pc:chgData name="Joseph Rivera" userId="S::jrivera7@csub.edu::9101b396-513d-494c-9b22-e4f880c5aa6b" providerId="AD" clId="Web-{D6E1E58D-1503-54DB-11AA-AE793795EEDB}" dt="2024-04-30T06:02:13.053" v="164" actId="20577"/>
        <pc:sldMkLst>
          <pc:docMk/>
          <pc:sldMk cId="3103586416" sldId="261"/>
        </pc:sldMkLst>
        <pc:spChg chg="mod">
          <ac:chgData name="Joseph Rivera" userId="S::jrivera7@csub.edu::9101b396-513d-494c-9b22-e4f880c5aa6b" providerId="AD" clId="Web-{D6E1E58D-1503-54DB-11AA-AE793795EEDB}" dt="2024-04-30T06:02:13.053" v="164" actId="20577"/>
          <ac:spMkLst>
            <pc:docMk/>
            <pc:sldMk cId="3103586416" sldId="261"/>
            <ac:spMk id="3" creationId="{98ABAC6D-7549-5B83-C3AC-20B719376D0D}"/>
          </ac:spMkLst>
        </pc:spChg>
      </pc:sldChg>
    </pc:docChg>
  </pc:docChgLst>
  <pc:docChgLst>
    <pc:chgData name="Joseph Rivera" userId="S::jrivera7@csub.edu::9101b396-513d-494c-9b22-e4f880c5aa6b" providerId="AD" clId="Web-{DAE7CDA6-C84E-A234-7522-C9FA29530975}"/>
    <pc:docChg chg="modSld">
      <pc:chgData name="Joseph Rivera" userId="S::jrivera7@csub.edu::9101b396-513d-494c-9b22-e4f880c5aa6b" providerId="AD" clId="Web-{DAE7CDA6-C84E-A234-7522-C9FA29530975}" dt="2024-04-30T23:00:58.478" v="214" actId="20577"/>
      <pc:docMkLst>
        <pc:docMk/>
      </pc:docMkLst>
      <pc:sldChg chg="modSp">
        <pc:chgData name="Joseph Rivera" userId="S::jrivera7@csub.edu::9101b396-513d-494c-9b22-e4f880c5aa6b" providerId="AD" clId="Web-{DAE7CDA6-C84E-A234-7522-C9FA29530975}" dt="2024-04-30T22:54:57.860" v="209" actId="14100"/>
        <pc:sldMkLst>
          <pc:docMk/>
          <pc:sldMk cId="149696390" sldId="258"/>
        </pc:sldMkLst>
        <pc:spChg chg="mod">
          <ac:chgData name="Joseph Rivera" userId="S::jrivera7@csub.edu::9101b396-513d-494c-9b22-e4f880c5aa6b" providerId="AD" clId="Web-{DAE7CDA6-C84E-A234-7522-C9FA29530975}" dt="2024-04-30T22:54:57.860" v="209" actId="14100"/>
          <ac:spMkLst>
            <pc:docMk/>
            <pc:sldMk cId="149696390" sldId="258"/>
            <ac:spMk id="3" creationId="{7B7E2C33-256A-BB0A-EDBB-2AAAAA1D2A22}"/>
          </ac:spMkLst>
        </pc:spChg>
      </pc:sldChg>
      <pc:sldChg chg="addSp delSp modSp mod setBg">
        <pc:chgData name="Joseph Rivera" userId="S::jrivera7@csub.edu::9101b396-513d-494c-9b22-e4f880c5aa6b" providerId="AD" clId="Web-{DAE7CDA6-C84E-A234-7522-C9FA29530975}" dt="2024-04-30T22:54:38.812" v="205" actId="20577"/>
        <pc:sldMkLst>
          <pc:docMk/>
          <pc:sldMk cId="2666240629" sldId="259"/>
        </pc:sldMkLst>
        <pc:spChg chg="mod">
          <ac:chgData name="Joseph Rivera" userId="S::jrivera7@csub.edu::9101b396-513d-494c-9b22-e4f880c5aa6b" providerId="AD" clId="Web-{DAE7CDA6-C84E-A234-7522-C9FA29530975}" dt="2024-04-30T19:27:49.071" v="188"/>
          <ac:spMkLst>
            <pc:docMk/>
            <pc:sldMk cId="2666240629" sldId="259"/>
            <ac:spMk id="2" creationId="{0C317D20-BCE3-BF7F-7C5D-AB0977FCA242}"/>
          </ac:spMkLst>
        </pc:spChg>
        <pc:spChg chg="add del mod">
          <ac:chgData name="Joseph Rivera" userId="S::jrivera7@csub.edu::9101b396-513d-494c-9b22-e4f880c5aa6b" providerId="AD" clId="Web-{DAE7CDA6-C84E-A234-7522-C9FA29530975}" dt="2024-04-30T19:27:46.680" v="187"/>
          <ac:spMkLst>
            <pc:docMk/>
            <pc:sldMk cId="2666240629" sldId="259"/>
            <ac:spMk id="5" creationId="{5EF5D643-AB46-FE19-E945-1ABA7412671D}"/>
          </ac:spMkLst>
        </pc:spChg>
        <pc:spChg chg="del ord">
          <ac:chgData name="Joseph Rivera" userId="S::jrivera7@csub.edu::9101b396-513d-494c-9b22-e4f880c5aa6b" providerId="AD" clId="Web-{DAE7CDA6-C84E-A234-7522-C9FA29530975}" dt="2024-04-30T19:27:50.508" v="189"/>
          <ac:spMkLst>
            <pc:docMk/>
            <pc:sldMk cId="2666240629" sldId="259"/>
            <ac:spMk id="6" creationId="{054EDE62-23D4-BE5E-CF6E-294482A73137}"/>
          </ac:spMkLst>
        </pc:spChg>
        <pc:spChg chg="mod">
          <ac:chgData name="Joseph Rivera" userId="S::jrivera7@csub.edu::9101b396-513d-494c-9b22-e4f880c5aa6b" providerId="AD" clId="Web-{DAE7CDA6-C84E-A234-7522-C9FA29530975}" dt="2024-04-30T22:54:38.812" v="205" actId="20577"/>
          <ac:spMkLst>
            <pc:docMk/>
            <pc:sldMk cId="2666240629" sldId="259"/>
            <ac:spMk id="7" creationId="{5249F184-E5DB-4885-0AFC-311FDE89DF80}"/>
          </ac:spMkLst>
        </pc:spChg>
        <pc:spChg chg="add">
          <ac:chgData name="Joseph Rivera" userId="S::jrivera7@csub.edu::9101b396-513d-494c-9b22-e4f880c5aa6b" providerId="AD" clId="Web-{DAE7CDA6-C84E-A234-7522-C9FA29530975}" dt="2024-04-30T19:27:49.071" v="188"/>
          <ac:spMkLst>
            <pc:docMk/>
            <pc:sldMk cId="2666240629" sldId="259"/>
            <ac:spMk id="13" creationId="{EBAF395E-7D52-496C-ACDD-468AEC1ADF0A}"/>
          </ac:spMkLst>
        </pc:spChg>
        <pc:picChg chg="del">
          <ac:chgData name="Joseph Rivera" userId="S::jrivera7@csub.edu::9101b396-513d-494c-9b22-e4f880c5aa6b" providerId="AD" clId="Web-{DAE7CDA6-C84E-A234-7522-C9FA29530975}" dt="2024-04-30T19:27:44.492" v="186"/>
          <ac:picMkLst>
            <pc:docMk/>
            <pc:sldMk cId="2666240629" sldId="259"/>
            <ac:picMk id="4" creationId="{95D0E26E-25F7-0CA9-2C27-51B278C3A75B}"/>
          </ac:picMkLst>
        </pc:picChg>
        <pc:picChg chg="add mod ord">
          <ac:chgData name="Joseph Rivera" userId="S::jrivera7@csub.edu::9101b396-513d-494c-9b22-e4f880c5aa6b" providerId="AD" clId="Web-{DAE7CDA6-C84E-A234-7522-C9FA29530975}" dt="2024-04-30T19:27:49.071" v="188"/>
          <ac:picMkLst>
            <pc:docMk/>
            <pc:sldMk cId="2666240629" sldId="259"/>
            <ac:picMk id="8" creationId="{5803FD6B-086F-B206-7ECE-3789454441A0}"/>
          </ac:picMkLst>
        </pc:picChg>
        <pc:cxnChg chg="add">
          <ac:chgData name="Joseph Rivera" userId="S::jrivera7@csub.edu::9101b396-513d-494c-9b22-e4f880c5aa6b" providerId="AD" clId="Web-{DAE7CDA6-C84E-A234-7522-C9FA29530975}" dt="2024-04-30T19:27:49.071" v="188"/>
          <ac:cxnSpMkLst>
            <pc:docMk/>
            <pc:sldMk cId="2666240629" sldId="259"/>
            <ac:cxnSpMk id="15" creationId="{56BAADB1-054E-4A82-8D07-643BD1F433EF}"/>
          </ac:cxnSpMkLst>
        </pc:cxnChg>
        <pc:cxnChg chg="add">
          <ac:chgData name="Joseph Rivera" userId="S::jrivera7@csub.edu::9101b396-513d-494c-9b22-e4f880c5aa6b" providerId="AD" clId="Web-{DAE7CDA6-C84E-A234-7522-C9FA29530975}" dt="2024-04-30T19:27:49.071" v="188"/>
          <ac:cxnSpMkLst>
            <pc:docMk/>
            <pc:sldMk cId="2666240629" sldId="259"/>
            <ac:cxnSpMk id="17" creationId="{B3121654-FB13-441C-AB60-76710D9170C9}"/>
          </ac:cxnSpMkLst>
        </pc:cxnChg>
        <pc:cxnChg chg="add">
          <ac:chgData name="Joseph Rivera" userId="S::jrivera7@csub.edu::9101b396-513d-494c-9b22-e4f880c5aa6b" providerId="AD" clId="Web-{DAE7CDA6-C84E-A234-7522-C9FA29530975}" dt="2024-04-30T19:27:49.071" v="188"/>
          <ac:cxnSpMkLst>
            <pc:docMk/>
            <pc:sldMk cId="2666240629" sldId="259"/>
            <ac:cxnSpMk id="19" creationId="{C58D2D3E-B980-4D6F-BBFB-DF7A3A947292}"/>
          </ac:cxnSpMkLst>
        </pc:cxnChg>
      </pc:sldChg>
      <pc:sldChg chg="modSp">
        <pc:chgData name="Joseph Rivera" userId="S::jrivera7@csub.edu::9101b396-513d-494c-9b22-e4f880c5aa6b" providerId="AD" clId="Web-{DAE7CDA6-C84E-A234-7522-C9FA29530975}" dt="2024-04-30T23:00:58.478" v="214" actId="20577"/>
        <pc:sldMkLst>
          <pc:docMk/>
          <pc:sldMk cId="3103586416" sldId="261"/>
        </pc:sldMkLst>
        <pc:spChg chg="mod">
          <ac:chgData name="Joseph Rivera" userId="S::jrivera7@csub.edu::9101b396-513d-494c-9b22-e4f880c5aa6b" providerId="AD" clId="Web-{DAE7CDA6-C84E-A234-7522-C9FA29530975}" dt="2024-04-30T23:00:58.478" v="214" actId="20577"/>
          <ac:spMkLst>
            <pc:docMk/>
            <pc:sldMk cId="3103586416" sldId="261"/>
            <ac:spMk id="3" creationId="{98ABAC6D-7549-5B83-C3AC-20B719376D0D}"/>
          </ac:spMkLst>
        </pc:spChg>
      </pc:sldChg>
      <pc:sldChg chg="modSp">
        <pc:chgData name="Joseph Rivera" userId="S::jrivera7@csub.edu::9101b396-513d-494c-9b22-e4f880c5aa6b" providerId="AD" clId="Web-{DAE7CDA6-C84E-A234-7522-C9FA29530975}" dt="2024-04-30T19:27:34.398" v="185" actId="20577"/>
        <pc:sldMkLst>
          <pc:docMk/>
          <pc:sldMk cId="1889797261" sldId="262"/>
        </pc:sldMkLst>
        <pc:spChg chg="mod">
          <ac:chgData name="Joseph Rivera" userId="S::jrivera7@csub.edu::9101b396-513d-494c-9b22-e4f880c5aa6b" providerId="AD" clId="Web-{DAE7CDA6-C84E-A234-7522-C9FA29530975}" dt="2024-04-30T19:22:23.355" v="1" actId="20577"/>
          <ac:spMkLst>
            <pc:docMk/>
            <pc:sldMk cId="1889797261" sldId="262"/>
            <ac:spMk id="2" creationId="{C5D6EDD5-9623-0A6A-B955-C0C7C355A455}"/>
          </ac:spMkLst>
        </pc:spChg>
        <pc:spChg chg="mod">
          <ac:chgData name="Joseph Rivera" userId="S::jrivera7@csub.edu::9101b396-513d-494c-9b22-e4f880c5aa6b" providerId="AD" clId="Web-{DAE7CDA6-C84E-A234-7522-C9FA29530975}" dt="2024-04-30T19:27:34.398" v="185" actId="20577"/>
          <ac:spMkLst>
            <pc:docMk/>
            <pc:sldMk cId="1889797261" sldId="262"/>
            <ac:spMk id="3" creationId="{E5BB939A-9EA7-10FA-D603-C24D10E6ADA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4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31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58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7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04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21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50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65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053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24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23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220DBA-8988-4873-8FCD-3FFAC3CF1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mosaic of colorful geometric shapes">
            <a:extLst>
              <a:ext uri="{FF2B5EF4-FFF2-40B4-BE49-F238E27FC236}">
                <a16:creationId xmlns:a16="http://schemas.microsoft.com/office/drawing/2014/main" id="{695D94D3-4A97-6D7E-7B25-80D09EA0CC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8023" b="330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4EEBBD-8568-3474-70EA-9DD07F8F8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4819615"/>
            <a:ext cx="6817836" cy="1264936"/>
          </a:xfrm>
        </p:spPr>
        <p:txBody>
          <a:bodyPr anchor="ctr">
            <a:normAutofit fontScale="90000"/>
          </a:bodyPr>
          <a:lstStyle/>
          <a:p>
            <a:r>
              <a:rPr lang="en-US" err="1">
                <a:solidFill>
                  <a:srgbClr val="FFFFFF"/>
                </a:solidFill>
              </a:rPr>
              <a:t>UltraVisionAR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Final Presentation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604DD9-51EF-3F48-9A82-58B900028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42516" y="4901919"/>
            <a:ext cx="3483615" cy="1100329"/>
          </a:xfrm>
        </p:spPr>
        <p:txBody>
          <a:bodyPr anchor="ctr">
            <a:normAutofit/>
          </a:bodyPr>
          <a:lstStyle/>
          <a:p>
            <a:r>
              <a:rPr lang="en-US" sz="1600">
                <a:solidFill>
                  <a:srgbClr val="FFFFFF"/>
                </a:solidFill>
              </a:rPr>
              <a:t>Alia Almaitah</a:t>
            </a:r>
          </a:p>
          <a:p>
            <a:r>
              <a:rPr lang="en-US" sz="1600">
                <a:solidFill>
                  <a:srgbClr val="FFFFFF"/>
                </a:solidFill>
              </a:rPr>
              <a:t>Joseph Rivera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981B13-F880-47D1-BA19-C2C84FC754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869" y="4610607"/>
            <a:ext cx="1105479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9889C86-81F5-4E2B-A1BF-3DC57716B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34300" y="4614653"/>
            <a:ext cx="0" cy="1674861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D1651B2-663F-4ED2-A7D2-9D74A5DFD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1819" y="6289514"/>
            <a:ext cx="1105479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00E67-AF4C-70EE-8A11-CD1A2A494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E2C33-256A-BB0A-EDBB-2AAAAA1D2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9711658" cy="39109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Develop an augmented reality application for the purpose of ultrasound training</a:t>
            </a:r>
          </a:p>
          <a:p>
            <a:r>
              <a:rPr lang="en-US"/>
              <a:t>The user would see arrows on the screen directing which way to move the ultrasound transducer along a fake body 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6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E9E6F-6AFB-795C-AD31-9C467CFA3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DDC28-2E13-C2FD-B5E3-871B54BBB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Develop object detection in our application</a:t>
            </a:r>
          </a:p>
          <a:p>
            <a:r>
              <a:rPr lang="en-US"/>
              <a:t>Add 3d arrows when detection object to guide user</a:t>
            </a:r>
          </a:p>
          <a:p>
            <a:r>
              <a:rPr lang="en-US"/>
              <a:t>Setup AR Core in our Application.</a:t>
            </a:r>
          </a:p>
          <a:p>
            <a:r>
              <a:rPr lang="en-US"/>
              <a:t>Develop User Interface to make application easy to use.</a:t>
            </a:r>
          </a:p>
          <a:p>
            <a:r>
              <a:rPr lang="en-US"/>
              <a:t>Step-by-Step Guidance </a:t>
            </a:r>
          </a:p>
          <a:p>
            <a:r>
              <a:rPr lang="en-US"/>
              <a:t>Build a database 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15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7E30E-85A2-1D2B-20CF-023CA0EB2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atang"/>
                <a:ea typeface="Batang"/>
              </a:rPr>
              <a:t>Setup AR Core and AR Foundationsa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A65F-5746-A1A4-7675-BD79158ED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When developing the 3D arrows, we must establish the </a:t>
            </a:r>
            <a:r>
              <a:rPr lang="en-US" err="1"/>
              <a:t>ARCore</a:t>
            </a:r>
            <a:r>
              <a:rPr lang="en-US"/>
              <a:t> and AR Foundation libraries in our project. </a:t>
            </a:r>
          </a:p>
          <a:p>
            <a:r>
              <a:rPr lang="en-US">
                <a:ea typeface="+mn-lt"/>
                <a:cs typeface="+mn-lt"/>
              </a:rPr>
              <a:t>we set up </a:t>
            </a:r>
            <a:r>
              <a:rPr lang="en-US" err="1">
                <a:ea typeface="+mn-lt"/>
                <a:cs typeface="+mn-lt"/>
              </a:rPr>
              <a:t>ARCore</a:t>
            </a:r>
            <a:r>
              <a:rPr lang="en-US">
                <a:ea typeface="+mn-lt"/>
                <a:cs typeface="+mn-lt"/>
              </a:rPr>
              <a:t> on our app, like camera permission, Enable AR in your Android app, Verify that </a:t>
            </a:r>
            <a:r>
              <a:rPr lang="en-US" err="1">
                <a:ea typeface="+mn-lt"/>
                <a:cs typeface="+mn-lt"/>
              </a:rPr>
              <a:t>ARCore</a:t>
            </a:r>
            <a:r>
              <a:rPr lang="en-US">
                <a:ea typeface="+mn-lt"/>
                <a:cs typeface="+mn-lt"/>
              </a:rPr>
              <a:t> is installed and up to date.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31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BAF395E-7D52-496C-ACDD-468AEC1AD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317D20-BCE3-BF7F-7C5D-AB0977FC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786384"/>
            <a:ext cx="5567266" cy="17077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Object Detection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BAADB1-054E-4A82-8D07-643BD1F43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8602" y="576201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249F184-E5DB-4885-0AFC-311FDE89DF80}"/>
              </a:ext>
            </a:extLst>
          </p:cNvPr>
          <p:cNvSpPr txBox="1"/>
          <p:nvPr/>
        </p:nvSpPr>
        <p:spPr>
          <a:xfrm>
            <a:off x="536332" y="1828489"/>
            <a:ext cx="5549502" cy="40382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120000"/>
              </a:lnSpc>
              <a:spcAft>
                <a:spcPts val="600"/>
              </a:spcAft>
              <a:buSzPct val="80000"/>
            </a:pPr>
            <a:r>
              <a:rPr lang="en-US"/>
              <a:t>We used a TensorFlow Lite model for object detection.</a:t>
            </a:r>
          </a:p>
          <a:p>
            <a:pPr indent="-228600">
              <a:lnSpc>
                <a:spcPct val="120000"/>
              </a:lnSpc>
              <a:spcAft>
                <a:spcPts val="600"/>
              </a:spcAft>
              <a:buSzPct val="80000"/>
            </a:pPr>
            <a:r>
              <a:rPr lang="en-US"/>
              <a:t>It's designed to detect the location of a computer mouse.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3121654-FB13-441C-AB60-76710D917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294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Content Placeholder 7" descr="A computer mouse on a desk&#10;&#10;Description automatically generated">
            <a:extLst>
              <a:ext uri="{FF2B5EF4-FFF2-40B4-BE49-F238E27FC236}">
                <a16:creationId xmlns:a16="http://schemas.microsoft.com/office/drawing/2014/main" id="{5803FD6B-086F-B206-7ECE-3789454441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08042" y="850624"/>
            <a:ext cx="2319147" cy="5153662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58D2D3E-B980-4D6F-BBFB-DF7A3A947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240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BAF395E-7D52-496C-ACDD-468AEC1AD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91F386-75A4-8319-5359-76414B23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786384"/>
            <a:ext cx="5567266" cy="1707775"/>
          </a:xfrm>
        </p:spPr>
        <p:txBody>
          <a:bodyPr anchor="t">
            <a:normAutofit/>
          </a:bodyPr>
          <a:lstStyle/>
          <a:p>
            <a:r>
              <a:rPr lang="en-US"/>
              <a:t>3D arrows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BAADB1-054E-4A82-8D07-643BD1F43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8602" y="576201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BAC6D-7549-5B83-C3AC-20B719376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1" y="2848396"/>
            <a:ext cx="5467441" cy="301833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800"/>
              <a:t>Currently working on development in Unity</a:t>
            </a:r>
          </a:p>
          <a:p>
            <a:r>
              <a:rPr lang="en-US" sz="1800"/>
              <a:t>We are using </a:t>
            </a:r>
            <a:r>
              <a:rPr lang="en-US" sz="1800" err="1"/>
              <a:t>OpenGl</a:t>
            </a:r>
            <a:r>
              <a:rPr lang="en-US" sz="1800"/>
              <a:t> to draw 3d arrows.</a:t>
            </a:r>
          </a:p>
          <a:p>
            <a:r>
              <a:rPr lang="en-US" sz="1800"/>
              <a:t>We had some trouble adding 3D arrows to our project, so we used a line on the mouse to show where we wanted to place the other object.</a:t>
            </a:r>
          </a:p>
          <a:p>
            <a:endParaRPr lang="en-US" sz="180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3121654-FB13-441C-AB60-76710D917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294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red arrow pointing to the left&#10;&#10;Description automatically generated">
            <a:extLst>
              <a:ext uri="{FF2B5EF4-FFF2-40B4-BE49-F238E27FC236}">
                <a16:creationId xmlns:a16="http://schemas.microsoft.com/office/drawing/2014/main" id="{BE2FD993-7C1D-BC63-889D-B6B0A9B3F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649" y="850624"/>
            <a:ext cx="4665933" cy="515366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58D2D3E-B980-4D6F-BBFB-DF7A3A947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58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6EDD5-9623-0A6A-B955-C0C7C355A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atang"/>
                <a:ea typeface="Batang"/>
              </a:rPr>
              <a:t>Conclusion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B939A-9EA7-10FA-D603-C24D10E6A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Developed object detection for our mouse object </a:t>
            </a:r>
          </a:p>
          <a:p>
            <a:r>
              <a:rPr lang="en-US"/>
              <a:t>Created 3D arrows</a:t>
            </a:r>
          </a:p>
          <a:p>
            <a:pPr marL="0" indent="0">
              <a:buNone/>
            </a:pPr>
            <a:r>
              <a:rPr lang="en-US"/>
              <a:t>Next Steps:</a:t>
            </a:r>
          </a:p>
          <a:p>
            <a:r>
              <a:rPr lang="en-US"/>
              <a:t>Add our 3D arrows into our object detection application</a:t>
            </a:r>
          </a:p>
          <a:p>
            <a:r>
              <a:rPr lang="en-US"/>
              <a:t>Create UI that helps the user navigate our app</a:t>
            </a:r>
          </a:p>
        </p:txBody>
      </p:sp>
    </p:spTree>
    <p:extLst>
      <p:ext uri="{BB962C8B-B14F-4D97-AF65-F5344CB8AC3E}">
        <p14:creationId xmlns:p14="http://schemas.microsoft.com/office/powerpoint/2010/main" val="1889797261"/>
      </p:ext>
    </p:extLst>
  </p:cSld>
  <p:clrMapOvr>
    <a:masterClrMapping/>
  </p:clrMapOvr>
</p:sld>
</file>

<file path=ppt/theme/theme1.xml><?xml version="1.0" encoding="utf-8"?>
<a:theme xmlns:a="http://schemas.openxmlformats.org/drawingml/2006/main" name="AlignmentVTI">
  <a:themeElements>
    <a:clrScheme name="AnalogousFromLightSeedRightStep">
      <a:dk1>
        <a:srgbClr val="000000"/>
      </a:dk1>
      <a:lt1>
        <a:srgbClr val="FFFFFF"/>
      </a:lt1>
      <a:dk2>
        <a:srgbClr val="3A3621"/>
      </a:dk2>
      <a:lt2>
        <a:srgbClr val="E2E8E5"/>
      </a:lt2>
      <a:accent1>
        <a:srgbClr val="EA73A4"/>
      </a:accent1>
      <a:accent2>
        <a:srgbClr val="E55454"/>
      </a:accent2>
      <a:accent3>
        <a:srgbClr val="E59053"/>
      </a:accent3>
      <a:accent4>
        <a:srgbClr val="B6A343"/>
      </a:accent4>
      <a:accent5>
        <a:srgbClr val="95AB54"/>
      </a:accent5>
      <a:accent6>
        <a:srgbClr val="69B643"/>
      </a:accent6>
      <a:hlink>
        <a:srgbClr val="578F78"/>
      </a:hlink>
      <a:folHlink>
        <a:srgbClr val="7F7F7F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Batang</vt:lpstr>
      <vt:lpstr>Arial</vt:lpstr>
      <vt:lpstr>Avenir Next LT Pro Light</vt:lpstr>
      <vt:lpstr>AlignmentVTI</vt:lpstr>
      <vt:lpstr>UltraVisionAR Final Presentation </vt:lpstr>
      <vt:lpstr>Overview</vt:lpstr>
      <vt:lpstr>Goals </vt:lpstr>
      <vt:lpstr>Setup AR Core and AR Foundationsa</vt:lpstr>
      <vt:lpstr>Object Detection </vt:lpstr>
      <vt:lpstr>3D arrows 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UltraVisionAR Final Presentation </dc:title>
  <dc:creator>Alia Al-Maitah</dc:creator>
  <cp:lastModifiedBy>Alia Al-Maitah</cp:lastModifiedBy>
  <cp:revision>1</cp:revision>
  <dcterms:created xsi:type="dcterms:W3CDTF">2024-04-29T23:53:19Z</dcterms:created>
  <dcterms:modified xsi:type="dcterms:W3CDTF">2024-04-30T23:47:07Z</dcterms:modified>
</cp:coreProperties>
</file>